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0" r:id="rId5"/>
    <p:sldId id="261" r:id="rId6"/>
    <p:sldId id="264" r:id="rId7"/>
    <p:sldId id="266" r:id="rId8"/>
    <p:sldId id="272" r:id="rId9"/>
    <p:sldId id="270" r:id="rId10"/>
    <p:sldId id="27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  <a:srgbClr val="FF6600"/>
    <a:srgbClr val="003300"/>
    <a:srgbClr val="663300"/>
    <a:srgbClr val="FFFF66"/>
    <a:srgbClr val="000099"/>
    <a:srgbClr val="FCF600"/>
    <a:srgbClr val="002600"/>
    <a:srgbClr val="004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310F2-594B-44EB-A143-4F294BF20CA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4A5582-BC9B-41A5-931C-369CC911D08F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r>
            <a:rPr lang="cs-CZ" sz="44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LÁTKY</a:t>
          </a:r>
          <a:endParaRPr lang="cs-CZ" sz="44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gm:t>
    </dgm:pt>
    <dgm:pt modelId="{7CE0AF71-061F-40B3-88F6-38E66BF3B2F4}" type="parTrans" cxnId="{75025D2E-0EBF-4E56-A82A-6D5B9C856728}">
      <dgm:prSet/>
      <dgm:spPr/>
      <dgm:t>
        <a:bodyPr/>
        <a:lstStyle/>
        <a:p>
          <a:endParaRPr lang="cs-CZ"/>
        </a:p>
      </dgm:t>
    </dgm:pt>
    <dgm:pt modelId="{6DCF5A1B-FF9D-4F14-88C0-CEFD84633411}" type="sibTrans" cxnId="{75025D2E-0EBF-4E56-A82A-6D5B9C856728}">
      <dgm:prSet/>
      <dgm:spPr/>
      <dgm:t>
        <a:bodyPr/>
        <a:lstStyle/>
        <a:p>
          <a:endParaRPr lang="cs-CZ"/>
        </a:p>
      </dgm:t>
    </dgm:pt>
    <dgm:pt modelId="{20BF3EF9-7637-4118-9397-07FF12E23F10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cs-CZ" sz="4000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rPr>
            <a:t>chemické látky</a:t>
          </a:r>
        </a:p>
        <a:p>
          <a:pPr>
            <a:spcAft>
              <a:spcPts val="600"/>
            </a:spcAft>
          </a:pPr>
          <a:r>
            <a:rPr lang="cs-CZ" sz="2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stejné molekuly</a:t>
          </a:r>
          <a:endParaRPr lang="cs-CZ" sz="28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gm:t>
    </dgm:pt>
    <dgm:pt modelId="{6C2C561D-4C77-47BC-B024-728A76815319}" type="parTrans" cxnId="{A05DC375-A591-49A3-9CF0-56189327B45B}">
      <dgm:prSet/>
      <dgm:spPr>
        <a:ln>
          <a:solidFill>
            <a:srgbClr val="FF6600"/>
          </a:solidFill>
        </a:ln>
      </dgm:spPr>
      <dgm:t>
        <a:bodyPr/>
        <a:lstStyle/>
        <a:p>
          <a:endParaRPr lang="cs-CZ"/>
        </a:p>
      </dgm:t>
    </dgm:pt>
    <dgm:pt modelId="{953134FB-CDDA-4D83-AC36-9A86C80501FF}" type="sibTrans" cxnId="{A05DC375-A591-49A3-9CF0-56189327B45B}">
      <dgm:prSet/>
      <dgm:spPr/>
      <dgm:t>
        <a:bodyPr/>
        <a:lstStyle/>
        <a:p>
          <a:endParaRPr lang="cs-CZ"/>
        </a:p>
      </dgm:t>
    </dgm:pt>
    <dgm:pt modelId="{47EFAF27-D266-46EC-BB8C-7E9B3D042828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cs-CZ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prvky</a:t>
          </a:r>
        </a:p>
        <a:p>
          <a:pPr>
            <a:spcAft>
              <a:spcPts val="600"/>
            </a:spcAft>
          </a:pPr>
          <a:r>
            <a:rPr lang="cs-CZ" sz="2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stejné atomy</a:t>
          </a:r>
          <a:endParaRPr lang="cs-CZ" sz="28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gm:t>
    </dgm:pt>
    <dgm:pt modelId="{2F43FBCB-4B0C-4066-8E42-E7BE706453CD}" type="parTrans" cxnId="{9F8E7282-3C90-4FC0-B1B5-99A6446C867A}">
      <dgm:prSet/>
      <dgm:spPr>
        <a:ln>
          <a:solidFill>
            <a:srgbClr val="FF6600"/>
          </a:solidFill>
        </a:ln>
      </dgm:spPr>
      <dgm:t>
        <a:bodyPr/>
        <a:lstStyle/>
        <a:p>
          <a:endParaRPr lang="cs-CZ"/>
        </a:p>
      </dgm:t>
    </dgm:pt>
    <dgm:pt modelId="{E7990040-4C17-49EC-8B3F-12D36A0FE9C7}" type="sibTrans" cxnId="{9F8E7282-3C90-4FC0-B1B5-99A6446C867A}">
      <dgm:prSet/>
      <dgm:spPr/>
      <dgm:t>
        <a:bodyPr/>
        <a:lstStyle/>
        <a:p>
          <a:endParaRPr lang="cs-CZ"/>
        </a:p>
      </dgm:t>
    </dgm:pt>
    <dgm:pt modelId="{B244EAEC-26C8-4B51-8650-B5B762CDC098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cs-CZ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sloučeniny</a:t>
          </a:r>
        </a:p>
        <a:p>
          <a:pPr>
            <a:spcAft>
              <a:spcPts val="600"/>
            </a:spcAft>
          </a:pPr>
          <a:r>
            <a:rPr lang="cs-CZ" sz="2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různé atomy</a:t>
          </a:r>
          <a:endParaRPr lang="cs-CZ" sz="28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gm:t>
    </dgm:pt>
    <dgm:pt modelId="{B9B55DD2-7CE0-4266-B099-96AC5B8C7BA5}" type="parTrans" cxnId="{38555961-A2AC-4CBD-A633-EAA8FA58C2C4}">
      <dgm:prSet/>
      <dgm:spPr>
        <a:ln>
          <a:solidFill>
            <a:srgbClr val="FF6600"/>
          </a:solidFill>
        </a:ln>
      </dgm:spPr>
      <dgm:t>
        <a:bodyPr/>
        <a:lstStyle/>
        <a:p>
          <a:endParaRPr lang="cs-CZ"/>
        </a:p>
      </dgm:t>
    </dgm:pt>
    <dgm:pt modelId="{2EBA3656-6FA8-4233-A7B6-44E8BD1DD130}" type="sibTrans" cxnId="{38555961-A2AC-4CBD-A633-EAA8FA58C2C4}">
      <dgm:prSet/>
      <dgm:spPr/>
      <dgm:t>
        <a:bodyPr/>
        <a:lstStyle/>
        <a:p>
          <a:endParaRPr lang="cs-CZ"/>
        </a:p>
      </dgm:t>
    </dgm:pt>
    <dgm:pt modelId="{88BE4FD9-DBF7-4B63-A680-3AC9B7AE1DF8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cs-CZ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směsi</a:t>
          </a:r>
        </a:p>
        <a:p>
          <a:pPr>
            <a:spcAft>
              <a:spcPts val="600"/>
            </a:spcAft>
          </a:pPr>
          <a:r>
            <a:rPr lang="cs-CZ" sz="2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různé molekuly</a:t>
          </a:r>
          <a:endParaRPr lang="cs-CZ" sz="28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gm:t>
    </dgm:pt>
    <dgm:pt modelId="{1E5AF303-018B-4E52-8EE3-4C81024F70AD}" type="parTrans" cxnId="{64CBD74B-1D18-4949-BA00-B9E0BC9450E1}">
      <dgm:prSet/>
      <dgm:spPr>
        <a:ln>
          <a:solidFill>
            <a:srgbClr val="FF6600"/>
          </a:solidFill>
        </a:ln>
      </dgm:spPr>
      <dgm:t>
        <a:bodyPr/>
        <a:lstStyle/>
        <a:p>
          <a:endParaRPr lang="cs-CZ"/>
        </a:p>
      </dgm:t>
    </dgm:pt>
    <dgm:pt modelId="{A6919E79-FE5F-4DF8-A7A5-81AD552FD405}" type="sibTrans" cxnId="{64CBD74B-1D18-4949-BA00-B9E0BC9450E1}">
      <dgm:prSet/>
      <dgm:spPr/>
      <dgm:t>
        <a:bodyPr/>
        <a:lstStyle/>
        <a:p>
          <a:endParaRPr lang="cs-CZ"/>
        </a:p>
      </dgm:t>
    </dgm:pt>
    <dgm:pt modelId="{9CF51D13-7AF0-427A-AF3E-362B1AF8008E}" type="pres">
      <dgm:prSet presAssocID="{034310F2-594B-44EB-A143-4F294BF20C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16C4AD9-9A5E-4DD1-91A5-66503962CDF2}" type="pres">
      <dgm:prSet presAssocID="{F84A5582-BC9B-41A5-931C-369CC911D08F}" presName="hierRoot1" presStyleCnt="0"/>
      <dgm:spPr/>
    </dgm:pt>
    <dgm:pt modelId="{5E8AE61A-D9F8-44B5-8094-80F8FC8C3C81}" type="pres">
      <dgm:prSet presAssocID="{F84A5582-BC9B-41A5-931C-369CC911D08F}" presName="composite" presStyleCnt="0"/>
      <dgm:spPr/>
    </dgm:pt>
    <dgm:pt modelId="{AD5E2F6C-C9C8-4A88-8E7A-CE33CCDBB63B}" type="pres">
      <dgm:prSet presAssocID="{F84A5582-BC9B-41A5-931C-369CC911D08F}" presName="background" presStyleLbl="node0" presStyleIdx="0" presStyleCnt="1"/>
      <dgm:spPr>
        <a:solidFill>
          <a:srgbClr val="FF6600"/>
        </a:solidFill>
      </dgm:spPr>
    </dgm:pt>
    <dgm:pt modelId="{2BDA8143-DAB7-4BD0-8E62-8815B6FF9645}" type="pres">
      <dgm:prSet presAssocID="{F84A5582-BC9B-41A5-931C-369CC911D08F}" presName="text" presStyleLbl="fgAcc0" presStyleIdx="0" presStyleCnt="1" custScaleX="291254" custScaleY="192653" custLinFactNeighborX="19452" custLinFactNeighborY="-5665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87B531-58B4-498E-B97E-C86E20FCD393}" type="pres">
      <dgm:prSet presAssocID="{F84A5582-BC9B-41A5-931C-369CC911D08F}" presName="hierChild2" presStyleCnt="0"/>
      <dgm:spPr/>
    </dgm:pt>
    <dgm:pt modelId="{D0E7505E-24A7-4113-9BE5-C3003E8D5D46}" type="pres">
      <dgm:prSet presAssocID="{6C2C561D-4C77-47BC-B024-728A76815319}" presName="Name10" presStyleLbl="parChTrans1D2" presStyleIdx="0" presStyleCnt="2"/>
      <dgm:spPr/>
      <dgm:t>
        <a:bodyPr/>
        <a:lstStyle/>
        <a:p>
          <a:endParaRPr lang="cs-CZ"/>
        </a:p>
      </dgm:t>
    </dgm:pt>
    <dgm:pt modelId="{5EFEC9F1-0823-43A4-9658-D65B46DF09C5}" type="pres">
      <dgm:prSet presAssocID="{20BF3EF9-7637-4118-9397-07FF12E23F10}" presName="hierRoot2" presStyleCnt="0"/>
      <dgm:spPr/>
    </dgm:pt>
    <dgm:pt modelId="{16EE8CD1-4F94-4602-A693-1C469B0C5448}" type="pres">
      <dgm:prSet presAssocID="{20BF3EF9-7637-4118-9397-07FF12E23F10}" presName="composite2" presStyleCnt="0"/>
      <dgm:spPr/>
    </dgm:pt>
    <dgm:pt modelId="{14C5B932-D8EB-4D76-A2E2-2B6BB9FC4EC6}" type="pres">
      <dgm:prSet presAssocID="{20BF3EF9-7637-4118-9397-07FF12E23F10}" presName="background2" presStyleLbl="node2" presStyleIdx="0" presStyleCnt="2"/>
      <dgm:spPr>
        <a:solidFill>
          <a:srgbClr val="FF6600"/>
        </a:solidFill>
      </dgm:spPr>
    </dgm:pt>
    <dgm:pt modelId="{F70ED62B-6F2A-493F-A505-96C6F54FE4DF}" type="pres">
      <dgm:prSet presAssocID="{20BF3EF9-7637-4118-9397-07FF12E23F10}" presName="text2" presStyleLbl="fgAcc2" presStyleIdx="0" presStyleCnt="2" custScaleX="530415" custScaleY="201253" custLinFactNeighborX="-67146" custLinFactNeighborY="-1603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BD9FE0B-B6F1-435A-ACA8-6E13EFB7DDEE}" type="pres">
      <dgm:prSet presAssocID="{20BF3EF9-7637-4118-9397-07FF12E23F10}" presName="hierChild3" presStyleCnt="0"/>
      <dgm:spPr/>
    </dgm:pt>
    <dgm:pt modelId="{22D5C3AD-B53D-40C5-9B95-B61B2845038B}" type="pres">
      <dgm:prSet presAssocID="{2F43FBCB-4B0C-4066-8E42-E7BE706453CD}" presName="Name17" presStyleLbl="parChTrans1D3" presStyleIdx="0" presStyleCnt="2"/>
      <dgm:spPr/>
      <dgm:t>
        <a:bodyPr/>
        <a:lstStyle/>
        <a:p>
          <a:endParaRPr lang="cs-CZ"/>
        </a:p>
      </dgm:t>
    </dgm:pt>
    <dgm:pt modelId="{34FB3DD7-D89E-43E5-A1B2-2D5F993963D1}" type="pres">
      <dgm:prSet presAssocID="{47EFAF27-D266-46EC-BB8C-7E9B3D042828}" presName="hierRoot3" presStyleCnt="0"/>
      <dgm:spPr/>
    </dgm:pt>
    <dgm:pt modelId="{1AD8DA96-1F43-4E6A-9E78-49A7CD3CD9F0}" type="pres">
      <dgm:prSet presAssocID="{47EFAF27-D266-46EC-BB8C-7E9B3D042828}" presName="composite3" presStyleCnt="0"/>
      <dgm:spPr/>
    </dgm:pt>
    <dgm:pt modelId="{C42697B3-C4B3-4312-948A-B4D4CF0D7F98}" type="pres">
      <dgm:prSet presAssocID="{47EFAF27-D266-46EC-BB8C-7E9B3D042828}" presName="background3" presStyleLbl="node3" presStyleIdx="0" presStyleCnt="2"/>
      <dgm:spPr>
        <a:solidFill>
          <a:srgbClr val="FF6600"/>
        </a:solidFill>
      </dgm:spPr>
    </dgm:pt>
    <dgm:pt modelId="{7A6B26B6-F6A2-4F62-BFD3-3FE9F63B381D}" type="pres">
      <dgm:prSet presAssocID="{47EFAF27-D266-46EC-BB8C-7E9B3D042828}" presName="text3" presStyleLbl="fgAcc3" presStyleIdx="0" presStyleCnt="2" custScaleX="323051" custScaleY="215276" custLinFactNeighborX="16392" custLinFactNeighborY="992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B210A6-D590-4909-9ACC-C7D4CCFA37F9}" type="pres">
      <dgm:prSet presAssocID="{47EFAF27-D266-46EC-BB8C-7E9B3D042828}" presName="hierChild4" presStyleCnt="0"/>
      <dgm:spPr/>
    </dgm:pt>
    <dgm:pt modelId="{9D98D70F-418D-4D94-A0DC-352485E11A1A}" type="pres">
      <dgm:prSet presAssocID="{B9B55DD2-7CE0-4266-B099-96AC5B8C7BA5}" presName="Name17" presStyleLbl="parChTrans1D3" presStyleIdx="1" presStyleCnt="2"/>
      <dgm:spPr/>
      <dgm:t>
        <a:bodyPr/>
        <a:lstStyle/>
        <a:p>
          <a:endParaRPr lang="cs-CZ"/>
        </a:p>
      </dgm:t>
    </dgm:pt>
    <dgm:pt modelId="{C437FF1B-0483-4F64-BC80-7DB47E3DF827}" type="pres">
      <dgm:prSet presAssocID="{B244EAEC-26C8-4B51-8650-B5B762CDC098}" presName="hierRoot3" presStyleCnt="0"/>
      <dgm:spPr/>
    </dgm:pt>
    <dgm:pt modelId="{D3A8F28A-0357-468B-A8DD-AD8AADCBCEF5}" type="pres">
      <dgm:prSet presAssocID="{B244EAEC-26C8-4B51-8650-B5B762CDC098}" presName="composite3" presStyleCnt="0"/>
      <dgm:spPr/>
    </dgm:pt>
    <dgm:pt modelId="{E2202862-A4B2-467E-B870-BE7F1F15B314}" type="pres">
      <dgm:prSet presAssocID="{B244EAEC-26C8-4B51-8650-B5B762CDC098}" presName="background3" presStyleLbl="node3" presStyleIdx="1" presStyleCnt="2"/>
      <dgm:spPr>
        <a:solidFill>
          <a:srgbClr val="FF6600"/>
        </a:solidFill>
      </dgm:spPr>
    </dgm:pt>
    <dgm:pt modelId="{C9870B6E-D968-4556-96D1-1D9D8D22BBB1}" type="pres">
      <dgm:prSet presAssocID="{B244EAEC-26C8-4B51-8650-B5B762CDC098}" presName="text3" presStyleLbl="fgAcc3" presStyleIdx="1" presStyleCnt="2" custScaleX="363765" custScaleY="211003" custLinFactX="7473" custLinFactNeighborX="100000" custLinFactNeighborY="9589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E2AF30-5A12-4A62-83DC-2210B4A37375}" type="pres">
      <dgm:prSet presAssocID="{B244EAEC-26C8-4B51-8650-B5B762CDC098}" presName="hierChild4" presStyleCnt="0"/>
      <dgm:spPr/>
    </dgm:pt>
    <dgm:pt modelId="{5BE9431B-7DEA-40E4-B19B-71C6A12DC3E8}" type="pres">
      <dgm:prSet presAssocID="{1E5AF303-018B-4E52-8EE3-4C81024F70AD}" presName="Name10" presStyleLbl="parChTrans1D2" presStyleIdx="1" presStyleCnt="2"/>
      <dgm:spPr/>
      <dgm:t>
        <a:bodyPr/>
        <a:lstStyle/>
        <a:p>
          <a:endParaRPr lang="cs-CZ"/>
        </a:p>
      </dgm:t>
    </dgm:pt>
    <dgm:pt modelId="{2599BE38-C4A1-47EC-B010-BFC4F66A259B}" type="pres">
      <dgm:prSet presAssocID="{88BE4FD9-DBF7-4B63-A680-3AC9B7AE1DF8}" presName="hierRoot2" presStyleCnt="0"/>
      <dgm:spPr/>
    </dgm:pt>
    <dgm:pt modelId="{6853EF97-8692-4D32-A98D-F41792B8F485}" type="pres">
      <dgm:prSet presAssocID="{88BE4FD9-DBF7-4B63-A680-3AC9B7AE1DF8}" presName="composite2" presStyleCnt="0"/>
      <dgm:spPr/>
    </dgm:pt>
    <dgm:pt modelId="{883B3839-1BE3-4F48-8F31-C2D3E7C9E9E6}" type="pres">
      <dgm:prSet presAssocID="{88BE4FD9-DBF7-4B63-A680-3AC9B7AE1DF8}" presName="background2" presStyleLbl="node2" presStyleIdx="1" presStyleCnt="2"/>
      <dgm:spPr>
        <a:solidFill>
          <a:srgbClr val="FF6600"/>
        </a:solidFill>
      </dgm:spPr>
    </dgm:pt>
    <dgm:pt modelId="{6E3FB3DA-33D8-43C5-935A-D394B99DAD58}" type="pres">
      <dgm:prSet presAssocID="{88BE4FD9-DBF7-4B63-A680-3AC9B7AE1DF8}" presName="text2" presStyleLbl="fgAcc2" presStyleIdx="1" presStyleCnt="2" custScaleX="367526" custScaleY="199929" custLinFactNeighborX="494" custLinFactNeighborY="-1603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9B8E8C-13F8-4392-B1CE-C948752C8977}" type="pres">
      <dgm:prSet presAssocID="{88BE4FD9-DBF7-4B63-A680-3AC9B7AE1DF8}" presName="hierChild3" presStyleCnt="0"/>
      <dgm:spPr/>
    </dgm:pt>
  </dgm:ptLst>
  <dgm:cxnLst>
    <dgm:cxn modelId="{C0B986CD-40B6-4377-BC24-2549C7E57585}" type="presOf" srcId="{6C2C561D-4C77-47BC-B024-728A76815319}" destId="{D0E7505E-24A7-4113-9BE5-C3003E8D5D46}" srcOrd="0" destOrd="0" presId="urn:microsoft.com/office/officeart/2005/8/layout/hierarchy1"/>
    <dgm:cxn modelId="{5705BC37-CDA1-4390-860E-BC4E5607B734}" type="presOf" srcId="{1E5AF303-018B-4E52-8EE3-4C81024F70AD}" destId="{5BE9431B-7DEA-40E4-B19B-71C6A12DC3E8}" srcOrd="0" destOrd="0" presId="urn:microsoft.com/office/officeart/2005/8/layout/hierarchy1"/>
    <dgm:cxn modelId="{F6B15ADD-539E-4913-8DC5-7BF0EA0243F4}" type="presOf" srcId="{034310F2-594B-44EB-A143-4F294BF20CAA}" destId="{9CF51D13-7AF0-427A-AF3E-362B1AF8008E}" srcOrd="0" destOrd="0" presId="urn:microsoft.com/office/officeart/2005/8/layout/hierarchy1"/>
    <dgm:cxn modelId="{0E295FA2-951C-4ED1-AECA-ED84717B7686}" type="presOf" srcId="{2F43FBCB-4B0C-4066-8E42-E7BE706453CD}" destId="{22D5C3AD-B53D-40C5-9B95-B61B2845038B}" srcOrd="0" destOrd="0" presId="urn:microsoft.com/office/officeart/2005/8/layout/hierarchy1"/>
    <dgm:cxn modelId="{75025D2E-0EBF-4E56-A82A-6D5B9C856728}" srcId="{034310F2-594B-44EB-A143-4F294BF20CAA}" destId="{F84A5582-BC9B-41A5-931C-369CC911D08F}" srcOrd="0" destOrd="0" parTransId="{7CE0AF71-061F-40B3-88F6-38E66BF3B2F4}" sibTransId="{6DCF5A1B-FF9D-4F14-88C0-CEFD84633411}"/>
    <dgm:cxn modelId="{9863557C-D118-4392-BDC7-E7D5492F1CBD}" type="presOf" srcId="{F84A5582-BC9B-41A5-931C-369CC911D08F}" destId="{2BDA8143-DAB7-4BD0-8E62-8815B6FF9645}" srcOrd="0" destOrd="0" presId="urn:microsoft.com/office/officeart/2005/8/layout/hierarchy1"/>
    <dgm:cxn modelId="{38555961-A2AC-4CBD-A633-EAA8FA58C2C4}" srcId="{20BF3EF9-7637-4118-9397-07FF12E23F10}" destId="{B244EAEC-26C8-4B51-8650-B5B762CDC098}" srcOrd="1" destOrd="0" parTransId="{B9B55DD2-7CE0-4266-B099-96AC5B8C7BA5}" sibTransId="{2EBA3656-6FA8-4233-A7B6-44E8BD1DD130}"/>
    <dgm:cxn modelId="{3C0B785C-B1A7-4979-A1BD-2995F147FE19}" type="presOf" srcId="{20BF3EF9-7637-4118-9397-07FF12E23F10}" destId="{F70ED62B-6F2A-493F-A505-96C6F54FE4DF}" srcOrd="0" destOrd="0" presId="urn:microsoft.com/office/officeart/2005/8/layout/hierarchy1"/>
    <dgm:cxn modelId="{68EAC597-47F6-4395-A6C5-53543E85BE53}" type="presOf" srcId="{B9B55DD2-7CE0-4266-B099-96AC5B8C7BA5}" destId="{9D98D70F-418D-4D94-A0DC-352485E11A1A}" srcOrd="0" destOrd="0" presId="urn:microsoft.com/office/officeart/2005/8/layout/hierarchy1"/>
    <dgm:cxn modelId="{B1F1846D-B3D3-4EDB-9A99-8528F8A8EFD2}" type="presOf" srcId="{B244EAEC-26C8-4B51-8650-B5B762CDC098}" destId="{C9870B6E-D968-4556-96D1-1D9D8D22BBB1}" srcOrd="0" destOrd="0" presId="urn:microsoft.com/office/officeart/2005/8/layout/hierarchy1"/>
    <dgm:cxn modelId="{19B645C8-8A66-4F0C-9EF2-1BFA9342E418}" type="presOf" srcId="{88BE4FD9-DBF7-4B63-A680-3AC9B7AE1DF8}" destId="{6E3FB3DA-33D8-43C5-935A-D394B99DAD58}" srcOrd="0" destOrd="0" presId="urn:microsoft.com/office/officeart/2005/8/layout/hierarchy1"/>
    <dgm:cxn modelId="{A05DC375-A591-49A3-9CF0-56189327B45B}" srcId="{F84A5582-BC9B-41A5-931C-369CC911D08F}" destId="{20BF3EF9-7637-4118-9397-07FF12E23F10}" srcOrd="0" destOrd="0" parTransId="{6C2C561D-4C77-47BC-B024-728A76815319}" sibTransId="{953134FB-CDDA-4D83-AC36-9A86C80501FF}"/>
    <dgm:cxn modelId="{64CBD74B-1D18-4949-BA00-B9E0BC9450E1}" srcId="{F84A5582-BC9B-41A5-931C-369CC911D08F}" destId="{88BE4FD9-DBF7-4B63-A680-3AC9B7AE1DF8}" srcOrd="1" destOrd="0" parTransId="{1E5AF303-018B-4E52-8EE3-4C81024F70AD}" sibTransId="{A6919E79-FE5F-4DF8-A7A5-81AD552FD405}"/>
    <dgm:cxn modelId="{9F8E7282-3C90-4FC0-B1B5-99A6446C867A}" srcId="{20BF3EF9-7637-4118-9397-07FF12E23F10}" destId="{47EFAF27-D266-46EC-BB8C-7E9B3D042828}" srcOrd="0" destOrd="0" parTransId="{2F43FBCB-4B0C-4066-8E42-E7BE706453CD}" sibTransId="{E7990040-4C17-49EC-8B3F-12D36A0FE9C7}"/>
    <dgm:cxn modelId="{A069E8D2-C68F-427A-B9C5-347061A67150}" type="presOf" srcId="{47EFAF27-D266-46EC-BB8C-7E9B3D042828}" destId="{7A6B26B6-F6A2-4F62-BFD3-3FE9F63B381D}" srcOrd="0" destOrd="0" presId="urn:microsoft.com/office/officeart/2005/8/layout/hierarchy1"/>
    <dgm:cxn modelId="{E34261D8-D45C-48B5-B78F-CB89E7DFD816}" type="presParOf" srcId="{9CF51D13-7AF0-427A-AF3E-362B1AF8008E}" destId="{716C4AD9-9A5E-4DD1-91A5-66503962CDF2}" srcOrd="0" destOrd="0" presId="urn:microsoft.com/office/officeart/2005/8/layout/hierarchy1"/>
    <dgm:cxn modelId="{61276DB9-16AC-4129-A00C-F2689F0E3614}" type="presParOf" srcId="{716C4AD9-9A5E-4DD1-91A5-66503962CDF2}" destId="{5E8AE61A-D9F8-44B5-8094-80F8FC8C3C81}" srcOrd="0" destOrd="0" presId="urn:microsoft.com/office/officeart/2005/8/layout/hierarchy1"/>
    <dgm:cxn modelId="{CD61829A-4ED4-4ABD-B0AF-F22B12C41E02}" type="presParOf" srcId="{5E8AE61A-D9F8-44B5-8094-80F8FC8C3C81}" destId="{AD5E2F6C-C9C8-4A88-8E7A-CE33CCDBB63B}" srcOrd="0" destOrd="0" presId="urn:microsoft.com/office/officeart/2005/8/layout/hierarchy1"/>
    <dgm:cxn modelId="{0E607C11-DB4E-4D70-A89D-E5B43ACC345E}" type="presParOf" srcId="{5E8AE61A-D9F8-44B5-8094-80F8FC8C3C81}" destId="{2BDA8143-DAB7-4BD0-8E62-8815B6FF9645}" srcOrd="1" destOrd="0" presId="urn:microsoft.com/office/officeart/2005/8/layout/hierarchy1"/>
    <dgm:cxn modelId="{4C1C235B-D4AE-4DCE-B7B3-C82F2CCBDCCC}" type="presParOf" srcId="{716C4AD9-9A5E-4DD1-91A5-66503962CDF2}" destId="{0687B531-58B4-498E-B97E-C86E20FCD393}" srcOrd="1" destOrd="0" presId="urn:microsoft.com/office/officeart/2005/8/layout/hierarchy1"/>
    <dgm:cxn modelId="{42D59D7F-9345-4FFE-ACCA-94CF2EEEAC22}" type="presParOf" srcId="{0687B531-58B4-498E-B97E-C86E20FCD393}" destId="{D0E7505E-24A7-4113-9BE5-C3003E8D5D46}" srcOrd="0" destOrd="0" presId="urn:microsoft.com/office/officeart/2005/8/layout/hierarchy1"/>
    <dgm:cxn modelId="{6B6CBBB0-E868-4C40-B2E7-FFCD06B060D4}" type="presParOf" srcId="{0687B531-58B4-498E-B97E-C86E20FCD393}" destId="{5EFEC9F1-0823-43A4-9658-D65B46DF09C5}" srcOrd="1" destOrd="0" presId="urn:microsoft.com/office/officeart/2005/8/layout/hierarchy1"/>
    <dgm:cxn modelId="{C81727D0-AC8E-4F07-909F-DF9D8691AB6A}" type="presParOf" srcId="{5EFEC9F1-0823-43A4-9658-D65B46DF09C5}" destId="{16EE8CD1-4F94-4602-A693-1C469B0C5448}" srcOrd="0" destOrd="0" presId="urn:microsoft.com/office/officeart/2005/8/layout/hierarchy1"/>
    <dgm:cxn modelId="{B54D6D9B-7D57-4DE5-9514-81E63A823501}" type="presParOf" srcId="{16EE8CD1-4F94-4602-A693-1C469B0C5448}" destId="{14C5B932-D8EB-4D76-A2E2-2B6BB9FC4EC6}" srcOrd="0" destOrd="0" presId="urn:microsoft.com/office/officeart/2005/8/layout/hierarchy1"/>
    <dgm:cxn modelId="{BC56B1DF-EC1F-4C0D-982F-55B894D0FD85}" type="presParOf" srcId="{16EE8CD1-4F94-4602-A693-1C469B0C5448}" destId="{F70ED62B-6F2A-493F-A505-96C6F54FE4DF}" srcOrd="1" destOrd="0" presId="urn:microsoft.com/office/officeart/2005/8/layout/hierarchy1"/>
    <dgm:cxn modelId="{0739959B-3C76-454E-9C53-0354CCBC334F}" type="presParOf" srcId="{5EFEC9F1-0823-43A4-9658-D65B46DF09C5}" destId="{7BD9FE0B-B6F1-435A-ACA8-6E13EFB7DDEE}" srcOrd="1" destOrd="0" presId="urn:microsoft.com/office/officeart/2005/8/layout/hierarchy1"/>
    <dgm:cxn modelId="{BC7DCA69-9698-4488-BAE7-2C8C2A5B6A25}" type="presParOf" srcId="{7BD9FE0B-B6F1-435A-ACA8-6E13EFB7DDEE}" destId="{22D5C3AD-B53D-40C5-9B95-B61B2845038B}" srcOrd="0" destOrd="0" presId="urn:microsoft.com/office/officeart/2005/8/layout/hierarchy1"/>
    <dgm:cxn modelId="{ED31E4CC-8861-4D21-A585-5488E124DE18}" type="presParOf" srcId="{7BD9FE0B-B6F1-435A-ACA8-6E13EFB7DDEE}" destId="{34FB3DD7-D89E-43E5-A1B2-2D5F993963D1}" srcOrd="1" destOrd="0" presId="urn:microsoft.com/office/officeart/2005/8/layout/hierarchy1"/>
    <dgm:cxn modelId="{58A98D31-8CB2-4553-8D31-3BC61A8188E6}" type="presParOf" srcId="{34FB3DD7-D89E-43E5-A1B2-2D5F993963D1}" destId="{1AD8DA96-1F43-4E6A-9E78-49A7CD3CD9F0}" srcOrd="0" destOrd="0" presId="urn:microsoft.com/office/officeart/2005/8/layout/hierarchy1"/>
    <dgm:cxn modelId="{0C4415E6-BF08-456F-AAFF-E9B09E6B5961}" type="presParOf" srcId="{1AD8DA96-1F43-4E6A-9E78-49A7CD3CD9F0}" destId="{C42697B3-C4B3-4312-948A-B4D4CF0D7F98}" srcOrd="0" destOrd="0" presId="urn:microsoft.com/office/officeart/2005/8/layout/hierarchy1"/>
    <dgm:cxn modelId="{A348902E-97DF-49B4-8CA9-76F22F23DCB1}" type="presParOf" srcId="{1AD8DA96-1F43-4E6A-9E78-49A7CD3CD9F0}" destId="{7A6B26B6-F6A2-4F62-BFD3-3FE9F63B381D}" srcOrd="1" destOrd="0" presId="urn:microsoft.com/office/officeart/2005/8/layout/hierarchy1"/>
    <dgm:cxn modelId="{69F3F68D-EAB4-4586-B760-52AEBA81B30D}" type="presParOf" srcId="{34FB3DD7-D89E-43E5-A1B2-2D5F993963D1}" destId="{A1B210A6-D590-4909-9ACC-C7D4CCFA37F9}" srcOrd="1" destOrd="0" presId="urn:microsoft.com/office/officeart/2005/8/layout/hierarchy1"/>
    <dgm:cxn modelId="{A4678D92-316C-4DED-8AE9-2B60CDA02520}" type="presParOf" srcId="{7BD9FE0B-B6F1-435A-ACA8-6E13EFB7DDEE}" destId="{9D98D70F-418D-4D94-A0DC-352485E11A1A}" srcOrd="2" destOrd="0" presId="urn:microsoft.com/office/officeart/2005/8/layout/hierarchy1"/>
    <dgm:cxn modelId="{2C4C8784-D57D-4331-8C04-2DDB9687B4CA}" type="presParOf" srcId="{7BD9FE0B-B6F1-435A-ACA8-6E13EFB7DDEE}" destId="{C437FF1B-0483-4F64-BC80-7DB47E3DF827}" srcOrd="3" destOrd="0" presId="urn:microsoft.com/office/officeart/2005/8/layout/hierarchy1"/>
    <dgm:cxn modelId="{7CCA8BC1-7F5D-4688-9133-B8A405842B07}" type="presParOf" srcId="{C437FF1B-0483-4F64-BC80-7DB47E3DF827}" destId="{D3A8F28A-0357-468B-A8DD-AD8AADCBCEF5}" srcOrd="0" destOrd="0" presId="urn:microsoft.com/office/officeart/2005/8/layout/hierarchy1"/>
    <dgm:cxn modelId="{59DED44D-869A-46D7-A165-20D5B85724B3}" type="presParOf" srcId="{D3A8F28A-0357-468B-A8DD-AD8AADCBCEF5}" destId="{E2202862-A4B2-467E-B870-BE7F1F15B314}" srcOrd="0" destOrd="0" presId="urn:microsoft.com/office/officeart/2005/8/layout/hierarchy1"/>
    <dgm:cxn modelId="{6A34508E-C5AD-41E6-A7C9-1102A2DE767E}" type="presParOf" srcId="{D3A8F28A-0357-468B-A8DD-AD8AADCBCEF5}" destId="{C9870B6E-D968-4556-96D1-1D9D8D22BBB1}" srcOrd="1" destOrd="0" presId="urn:microsoft.com/office/officeart/2005/8/layout/hierarchy1"/>
    <dgm:cxn modelId="{441C70CE-833A-4BB2-A60C-49918F5701D8}" type="presParOf" srcId="{C437FF1B-0483-4F64-BC80-7DB47E3DF827}" destId="{31E2AF30-5A12-4A62-83DC-2210B4A37375}" srcOrd="1" destOrd="0" presId="urn:microsoft.com/office/officeart/2005/8/layout/hierarchy1"/>
    <dgm:cxn modelId="{07C8C2BB-FE2D-4E53-9CF3-1D808B1EF388}" type="presParOf" srcId="{0687B531-58B4-498E-B97E-C86E20FCD393}" destId="{5BE9431B-7DEA-40E4-B19B-71C6A12DC3E8}" srcOrd="2" destOrd="0" presId="urn:microsoft.com/office/officeart/2005/8/layout/hierarchy1"/>
    <dgm:cxn modelId="{16D7D0FC-25BC-441F-AF91-67B9ACA26639}" type="presParOf" srcId="{0687B531-58B4-498E-B97E-C86E20FCD393}" destId="{2599BE38-C4A1-47EC-B010-BFC4F66A259B}" srcOrd="3" destOrd="0" presId="urn:microsoft.com/office/officeart/2005/8/layout/hierarchy1"/>
    <dgm:cxn modelId="{84C57C28-45C8-46CF-98BC-8D177E993403}" type="presParOf" srcId="{2599BE38-C4A1-47EC-B010-BFC4F66A259B}" destId="{6853EF97-8692-4D32-A98D-F41792B8F485}" srcOrd="0" destOrd="0" presId="urn:microsoft.com/office/officeart/2005/8/layout/hierarchy1"/>
    <dgm:cxn modelId="{AFEA669F-1A63-48DA-B8F5-0B740E01CA65}" type="presParOf" srcId="{6853EF97-8692-4D32-A98D-F41792B8F485}" destId="{883B3839-1BE3-4F48-8F31-C2D3E7C9E9E6}" srcOrd="0" destOrd="0" presId="urn:microsoft.com/office/officeart/2005/8/layout/hierarchy1"/>
    <dgm:cxn modelId="{3F649009-26B8-4CFC-92DC-CF4FBA58A8FE}" type="presParOf" srcId="{6853EF97-8692-4D32-A98D-F41792B8F485}" destId="{6E3FB3DA-33D8-43C5-935A-D394B99DAD58}" srcOrd="1" destOrd="0" presId="urn:microsoft.com/office/officeart/2005/8/layout/hierarchy1"/>
    <dgm:cxn modelId="{D9D0D5A0-E2E5-4894-97EE-ECFBB64DAF4B}" type="presParOf" srcId="{2599BE38-C4A1-47EC-B010-BFC4F66A259B}" destId="{539B8E8C-13F8-4392-B1CE-C948752C8977}" srcOrd="1" destOrd="0" presId="urn:microsoft.com/office/officeart/2005/8/layout/hierarchy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E9431B-7DEA-40E4-B19B-71C6A12DC3E8}">
      <dsp:nvSpPr>
        <dsp:cNvPr id="0" name=""/>
        <dsp:cNvSpPr/>
      </dsp:nvSpPr>
      <dsp:spPr>
        <a:xfrm>
          <a:off x="4855874" y="1674168"/>
          <a:ext cx="2195019" cy="468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38"/>
              </a:lnTo>
              <a:lnTo>
                <a:pt x="2195019" y="389038"/>
              </a:lnTo>
              <a:lnTo>
                <a:pt x="2195019" y="468049"/>
              </a:lnTo>
            </a:path>
          </a:pathLst>
        </a:custGeom>
        <a:noFill/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8D70F-418D-4D94-A0DC-352485E11A1A}">
      <dsp:nvSpPr>
        <dsp:cNvPr id="0" name=""/>
        <dsp:cNvSpPr/>
      </dsp:nvSpPr>
      <dsp:spPr>
        <a:xfrm>
          <a:off x="2455208" y="3232182"/>
          <a:ext cx="2961731" cy="854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240"/>
              </a:lnTo>
              <a:lnTo>
                <a:pt x="2961731" y="775240"/>
              </a:lnTo>
              <a:lnTo>
                <a:pt x="2961731" y="854251"/>
              </a:lnTo>
            </a:path>
          </a:pathLst>
        </a:custGeom>
        <a:noFill/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5C3AD-B53D-40C5-9B95-B61B2845038B}">
      <dsp:nvSpPr>
        <dsp:cNvPr id="0" name=""/>
        <dsp:cNvSpPr/>
      </dsp:nvSpPr>
      <dsp:spPr>
        <a:xfrm>
          <a:off x="1521664" y="3232182"/>
          <a:ext cx="933543" cy="872275"/>
        </a:xfrm>
        <a:custGeom>
          <a:avLst/>
          <a:gdLst/>
          <a:ahLst/>
          <a:cxnLst/>
          <a:rect l="0" t="0" r="0" b="0"/>
          <a:pathLst>
            <a:path>
              <a:moveTo>
                <a:pt x="933543" y="0"/>
              </a:moveTo>
              <a:lnTo>
                <a:pt x="933543" y="793264"/>
              </a:lnTo>
              <a:lnTo>
                <a:pt x="0" y="793264"/>
              </a:lnTo>
              <a:lnTo>
                <a:pt x="0" y="872275"/>
              </a:lnTo>
            </a:path>
          </a:pathLst>
        </a:custGeom>
        <a:noFill/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7505E-24A7-4113-9BE5-C3003E8D5D46}">
      <dsp:nvSpPr>
        <dsp:cNvPr id="0" name=""/>
        <dsp:cNvSpPr/>
      </dsp:nvSpPr>
      <dsp:spPr>
        <a:xfrm>
          <a:off x="2455208" y="1674168"/>
          <a:ext cx="2400666" cy="468049"/>
        </a:xfrm>
        <a:custGeom>
          <a:avLst/>
          <a:gdLst/>
          <a:ahLst/>
          <a:cxnLst/>
          <a:rect l="0" t="0" r="0" b="0"/>
          <a:pathLst>
            <a:path>
              <a:moveTo>
                <a:pt x="2400666" y="0"/>
              </a:moveTo>
              <a:lnTo>
                <a:pt x="2400666" y="389038"/>
              </a:lnTo>
              <a:lnTo>
                <a:pt x="0" y="389038"/>
              </a:lnTo>
              <a:lnTo>
                <a:pt x="0" y="468049"/>
              </a:lnTo>
            </a:path>
          </a:pathLst>
        </a:custGeom>
        <a:noFill/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5E2F6C-C9C8-4A88-8E7A-CE33CCDBB63B}">
      <dsp:nvSpPr>
        <dsp:cNvPr id="0" name=""/>
        <dsp:cNvSpPr/>
      </dsp:nvSpPr>
      <dsp:spPr>
        <a:xfrm>
          <a:off x="3613826" y="630779"/>
          <a:ext cx="2484095" cy="1043388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A8143-DAB7-4BD0-8E62-8815B6FF9645}">
      <dsp:nvSpPr>
        <dsp:cNvPr id="0" name=""/>
        <dsp:cNvSpPr/>
      </dsp:nvSpPr>
      <dsp:spPr>
        <a:xfrm>
          <a:off x="3708592" y="720807"/>
          <a:ext cx="2484095" cy="1043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LÁTKY</a:t>
          </a:r>
          <a:endParaRPr lang="cs-CZ" sz="4400" kern="12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sp:txBody>
      <dsp:txXfrm>
        <a:off x="3708592" y="720807"/>
        <a:ext cx="2484095" cy="1043388"/>
      </dsp:txXfrm>
    </dsp:sp>
    <dsp:sp modelId="{14C5B932-D8EB-4D76-A2E2-2B6BB9FC4EC6}">
      <dsp:nvSpPr>
        <dsp:cNvPr id="0" name=""/>
        <dsp:cNvSpPr/>
      </dsp:nvSpPr>
      <dsp:spPr>
        <a:xfrm>
          <a:off x="193262" y="2142217"/>
          <a:ext cx="4523891" cy="1089964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ED62B-6F2A-493F-A505-96C6F54FE4DF}">
      <dsp:nvSpPr>
        <dsp:cNvPr id="0" name=""/>
        <dsp:cNvSpPr/>
      </dsp:nvSpPr>
      <dsp:spPr>
        <a:xfrm>
          <a:off x="288028" y="2232245"/>
          <a:ext cx="4523891" cy="1089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cs-CZ" sz="4000" kern="1200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rPr>
            <a:t>chemické látky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cs-CZ" sz="2800" kern="12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stejné molekuly</a:t>
          </a:r>
          <a:endParaRPr lang="cs-CZ" sz="2800" kern="12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sp:txBody>
      <dsp:txXfrm>
        <a:off x="288028" y="2232245"/>
        <a:ext cx="4523891" cy="1089964"/>
      </dsp:txXfrm>
    </dsp:sp>
    <dsp:sp modelId="{C42697B3-C4B3-4312-948A-B4D4CF0D7F98}">
      <dsp:nvSpPr>
        <dsp:cNvPr id="0" name=""/>
        <dsp:cNvSpPr/>
      </dsp:nvSpPr>
      <dsp:spPr>
        <a:xfrm>
          <a:off x="144019" y="4104458"/>
          <a:ext cx="2755291" cy="1165911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B26B6-F6A2-4F62-BFD3-3FE9F63B381D}">
      <dsp:nvSpPr>
        <dsp:cNvPr id="0" name=""/>
        <dsp:cNvSpPr/>
      </dsp:nvSpPr>
      <dsp:spPr>
        <a:xfrm>
          <a:off x="238785" y="4194486"/>
          <a:ext cx="2755291" cy="1165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cs-CZ" sz="40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prvky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cs-CZ" sz="2800" kern="12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stejné atomy</a:t>
          </a:r>
          <a:endParaRPr lang="cs-CZ" sz="2800" kern="12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sp:txBody>
      <dsp:txXfrm>
        <a:off x="238785" y="4194486"/>
        <a:ext cx="2755291" cy="1165911"/>
      </dsp:txXfrm>
    </dsp:sp>
    <dsp:sp modelId="{E2202862-A4B2-467E-B870-BE7F1F15B314}">
      <dsp:nvSpPr>
        <dsp:cNvPr id="0" name=""/>
        <dsp:cNvSpPr/>
      </dsp:nvSpPr>
      <dsp:spPr>
        <a:xfrm>
          <a:off x="3865669" y="4086434"/>
          <a:ext cx="3102539" cy="1142769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70B6E-D968-4556-96D1-1D9D8D22BBB1}">
      <dsp:nvSpPr>
        <dsp:cNvPr id="0" name=""/>
        <dsp:cNvSpPr/>
      </dsp:nvSpPr>
      <dsp:spPr>
        <a:xfrm>
          <a:off x="3960436" y="4176462"/>
          <a:ext cx="3102539" cy="1142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cs-CZ" sz="40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sloučeniny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cs-CZ" sz="2800" kern="12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různé atomy</a:t>
          </a:r>
          <a:endParaRPr lang="cs-CZ" sz="2800" kern="12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sp:txBody>
      <dsp:txXfrm>
        <a:off x="3960436" y="4176462"/>
        <a:ext cx="3102539" cy="1142769"/>
      </dsp:txXfrm>
    </dsp:sp>
    <dsp:sp modelId="{883B3839-1BE3-4F48-8F31-C2D3E7C9E9E6}">
      <dsp:nvSpPr>
        <dsp:cNvPr id="0" name=""/>
        <dsp:cNvSpPr/>
      </dsp:nvSpPr>
      <dsp:spPr>
        <a:xfrm>
          <a:off x="5483584" y="2142217"/>
          <a:ext cx="3134616" cy="1082794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FB3DA-33D8-43C5-935A-D394B99DAD58}">
      <dsp:nvSpPr>
        <dsp:cNvPr id="0" name=""/>
        <dsp:cNvSpPr/>
      </dsp:nvSpPr>
      <dsp:spPr>
        <a:xfrm>
          <a:off x="5578351" y="2232245"/>
          <a:ext cx="3134616" cy="108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cs-CZ" sz="40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směsi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cs-CZ" sz="2800" kern="12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různé molekuly</a:t>
          </a:r>
          <a:endParaRPr lang="cs-CZ" sz="2800" kern="1200" dirty="0">
            <a:solidFill>
              <a:srgbClr val="800000"/>
            </a:solidFill>
            <a:latin typeface="Arial" pitchFamily="34" charset="0"/>
            <a:cs typeface="Arial" pitchFamily="34" charset="0"/>
          </a:endParaRPr>
        </a:p>
      </dsp:txBody>
      <dsp:txXfrm>
        <a:off x="5578351" y="2232245"/>
        <a:ext cx="3134616" cy="108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7BD95-B094-48B9-A9F1-5C3EA63A6D8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DC0CE-E26C-4939-93A2-99F449007E9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A0890-48CA-453C-9D93-CC28E55E693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76F292-A943-4DE6-BCFC-3BD58AE626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71B5-4611-460A-8E4D-1A9B739AFF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2D53-F83D-4109-9E98-D78547F8CE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6A59C-C515-4D10-987C-A3A10B1AEA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616E-885A-4798-B4C5-46E97D533E1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FFD91-AB95-4F5A-A5E5-17DF1098A74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FB5AD-9465-41BE-B1F7-B9D947D9CC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D07DC-C286-49D2-9CE2-2C7DD92AF5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66607-379F-46FF-A14B-050E6F017F3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7453">
                <a:alpha val="35000"/>
              </a:srgbClr>
            </a:gs>
            <a:gs pos="50000">
              <a:srgbClr val="FFFF66"/>
            </a:gs>
            <a:gs pos="100000">
              <a:srgbClr val="FF745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4E5D49-4CC4-4768-AF9C-642B5F5A36F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556792"/>
            <a:ext cx="5472608" cy="792088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rPr>
              <a:t>ATOM A MOLEKULA</a:t>
            </a:r>
            <a:endParaRPr kumimoji="0" lang="cs-CZ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5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 t="12239"/>
          <a:stretch>
            <a:fillRect/>
          </a:stretch>
        </p:blipFill>
        <p:spPr bwMode="auto">
          <a:xfrm>
            <a:off x="4644008" y="116632"/>
            <a:ext cx="4392488" cy="8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55776" y="2852936"/>
            <a:ext cx="6048672" cy="792088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rPr>
              <a:t>PRVEK A SLOUČENINA</a:t>
            </a:r>
            <a:endParaRPr kumimoji="0" lang="cs-CZ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7" name="Picture 4" descr="http://us.cdn1.123rf.com/168nwm/kytalpa/kytalpa1205/kytalpa120500004/13454043-chemie-pozada--barevna-molekuly-modely-rua-na-kreslena-ch-ilustraa-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3312368" cy="2503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6"/>
          <p:cNvSpPr>
            <a:spLocks noGrp="1"/>
          </p:cNvSpPr>
          <p:nvPr>
            <p:ph idx="1"/>
          </p:nvPr>
        </p:nvSpPr>
        <p:spPr>
          <a:xfrm>
            <a:off x="395536" y="404664"/>
            <a:ext cx="8280920" cy="4536504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Zdroje obrázků:</a:t>
            </a:r>
          </a:p>
          <a:p>
            <a:pPr lvl="0"/>
            <a:r>
              <a:rPr lang="cs-CZ" sz="2400" dirty="0" smtClean="0">
                <a:latin typeface="Arial" pitchFamily="34" charset="0"/>
                <a:cs typeface="Arial" pitchFamily="34" charset="0"/>
              </a:rPr>
              <a:t>vlastní galerie obrázků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mojecestina.cz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files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/23-1250427128-kyselina-sirova.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webelements.com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/_media/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crystal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_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structure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_image/S-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sf.jpg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http://us.cdn1.123rf.com/168nwm/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kytalpa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/kytalpa1205/kytalpa120500004/13454043-chemie-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pozada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--barevna-molekuly-modely-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rua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-na-kreslena-ch-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ilustraa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-na.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2077616" cy="819944"/>
          </a:xfrm>
        </p:spPr>
        <p:txBody>
          <a:bodyPr/>
          <a:lstStyle/>
          <a:p>
            <a:r>
              <a:rPr lang="cs-CZ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Atom</a:t>
            </a:r>
            <a:endParaRPr lang="cs-CZ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208962" cy="411480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/>
              <a:t> • </a:t>
            </a:r>
            <a:r>
              <a:rPr lang="cs-CZ" sz="3600" dirty="0">
                <a:latin typeface="Arial" charset="0"/>
              </a:rPr>
              <a:t>základní stavební </a:t>
            </a:r>
            <a:r>
              <a:rPr lang="cs-CZ" sz="3600" dirty="0" smtClean="0">
                <a:latin typeface="Arial" charset="0"/>
              </a:rPr>
              <a:t>částice</a:t>
            </a:r>
          </a:p>
          <a:p>
            <a:pPr>
              <a:buFontTx/>
              <a:buNone/>
            </a:pPr>
            <a:r>
              <a:rPr lang="cs-CZ" sz="3600" dirty="0" smtClean="0">
                <a:latin typeface="Arial" charset="0"/>
              </a:rPr>
              <a:t> </a:t>
            </a:r>
            <a:r>
              <a:rPr lang="cs-CZ" sz="3600" dirty="0" smtClean="0">
                <a:latin typeface="Arial" charset="0"/>
              </a:rPr>
              <a:t> </a:t>
            </a:r>
            <a:r>
              <a:rPr lang="cs-CZ" sz="3600" dirty="0" smtClean="0">
                <a:latin typeface="Arial" charset="0"/>
              </a:rPr>
              <a:t> </a:t>
            </a:r>
            <a:r>
              <a:rPr lang="cs-CZ" sz="3600" dirty="0">
                <a:latin typeface="Arial" charset="0"/>
              </a:rPr>
              <a:t>chemické látky</a:t>
            </a:r>
          </a:p>
          <a:p>
            <a:pPr>
              <a:buFontTx/>
              <a:buNone/>
            </a:pPr>
            <a:r>
              <a:rPr lang="cs-CZ" sz="3600" dirty="0">
                <a:latin typeface="Arial" charset="0"/>
              </a:rPr>
              <a:t>  </a:t>
            </a:r>
            <a:r>
              <a:rPr lang="cs-CZ" sz="3600" dirty="0" smtClean="0">
                <a:latin typeface="Arial" charset="0"/>
              </a:rPr>
              <a:t> </a:t>
            </a:r>
            <a:r>
              <a:rPr lang="cs-CZ" sz="3600" dirty="0" smtClean="0">
                <a:latin typeface="Arial" charset="0"/>
              </a:rPr>
              <a:t>např</a:t>
            </a:r>
            <a:r>
              <a:rPr lang="cs-CZ" sz="3600" dirty="0">
                <a:latin typeface="Arial" charset="0"/>
              </a:rPr>
              <a:t>. H, S, </a:t>
            </a:r>
            <a:r>
              <a:rPr lang="cs-CZ" sz="3600" dirty="0" err="1">
                <a:latin typeface="Arial" charset="0"/>
              </a:rPr>
              <a:t>Pb</a:t>
            </a:r>
            <a:r>
              <a:rPr lang="cs-CZ" sz="3600" dirty="0">
                <a:latin typeface="Arial" charset="0"/>
              </a:rPr>
              <a:t>, </a:t>
            </a:r>
            <a:r>
              <a:rPr lang="cs-CZ" sz="3600" dirty="0" err="1">
                <a:latin typeface="Arial" charset="0"/>
              </a:rPr>
              <a:t>Fe</a:t>
            </a:r>
            <a:r>
              <a:rPr lang="cs-CZ" sz="3600" dirty="0">
                <a:latin typeface="Arial" charset="0"/>
              </a:rPr>
              <a:t>, O, N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691680" y="5013176"/>
            <a:ext cx="554461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500" dirty="0">
                <a:latin typeface="Arial" pitchFamily="34" charset="0"/>
                <a:cs typeface="Arial" pitchFamily="34" charset="0"/>
              </a:rPr>
              <a:t>  H 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3500" dirty="0">
                <a:latin typeface="Arial" pitchFamily="34" charset="0"/>
                <a:cs typeface="Arial" pitchFamily="34" charset="0"/>
              </a:rPr>
              <a:t>O   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3500" dirty="0">
                <a:latin typeface="Arial" pitchFamily="34" charset="0"/>
                <a:cs typeface="Arial" pitchFamily="34" charset="0"/>
              </a:rPr>
              <a:t>N     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3500" dirty="0" err="1" smtClean="0">
                <a:latin typeface="Arial" pitchFamily="34" charset="0"/>
                <a:cs typeface="Arial" pitchFamily="34" charset="0"/>
              </a:rPr>
              <a:t>Fe</a:t>
            </a:r>
            <a:endParaRPr lang="cs-CZ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8" name="Picture 16" descr="C:\Users\marsik\Desktop\Nepojmenovaný 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933056"/>
            <a:ext cx="4248471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2594248" cy="980728"/>
          </a:xfrm>
        </p:spPr>
        <p:txBody>
          <a:bodyPr/>
          <a:lstStyle/>
          <a:p>
            <a:r>
              <a:rPr lang="cs-CZ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Molekula</a:t>
            </a:r>
            <a:endParaRPr lang="cs-CZ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7620000" cy="5616624"/>
          </a:xfrm>
        </p:spPr>
        <p:txBody>
          <a:bodyPr/>
          <a:lstStyle/>
          <a:p>
            <a:r>
              <a:rPr lang="cs-CZ" dirty="0">
                <a:latin typeface="Arial" charset="0"/>
              </a:rPr>
              <a:t>částice chemické látky složená z </a:t>
            </a:r>
            <a:r>
              <a:rPr lang="cs-CZ" dirty="0" smtClean="0">
                <a:latin typeface="Arial" charset="0"/>
              </a:rPr>
              <a:t>více sloučených </a:t>
            </a:r>
            <a:r>
              <a:rPr lang="cs-CZ" dirty="0">
                <a:latin typeface="Arial" charset="0"/>
              </a:rPr>
              <a:t>atomů </a:t>
            </a:r>
            <a:endParaRPr lang="cs-CZ" dirty="0" smtClean="0">
              <a:latin typeface="Arial" charset="0"/>
            </a:endParaRPr>
          </a:p>
          <a:p>
            <a:pPr>
              <a:buNone/>
            </a:pPr>
            <a:endParaRPr lang="cs-CZ" sz="1000" dirty="0">
              <a:latin typeface="Arial" charset="0"/>
            </a:endParaRPr>
          </a:p>
          <a:p>
            <a:pPr>
              <a:buFontTx/>
              <a:buNone/>
            </a:pPr>
            <a:r>
              <a:rPr lang="cs-CZ" sz="3000" b="1" dirty="0">
                <a:solidFill>
                  <a:srgbClr val="4E0000"/>
                </a:solidFill>
                <a:latin typeface="Arial" charset="0"/>
              </a:rPr>
              <a:t>   </a:t>
            </a:r>
            <a:r>
              <a:rPr lang="cs-CZ" sz="3000" b="1" dirty="0" smtClean="0">
                <a:solidFill>
                  <a:srgbClr val="4E0000"/>
                </a:solidFill>
                <a:latin typeface="Arial" charset="0"/>
              </a:rPr>
              <a:t>a) </a:t>
            </a:r>
            <a:r>
              <a:rPr lang="cs-CZ" sz="3000" b="1" dirty="0">
                <a:solidFill>
                  <a:srgbClr val="4E0000"/>
                </a:solidFill>
                <a:latin typeface="Arial" charset="0"/>
              </a:rPr>
              <a:t>stejné atomy</a:t>
            </a:r>
            <a:r>
              <a:rPr lang="cs-CZ" sz="3000" dirty="0">
                <a:latin typeface="Arial" charset="0"/>
              </a:rPr>
              <a:t> – H</a:t>
            </a:r>
            <a:r>
              <a:rPr lang="cs-CZ" sz="3000" baseline="-25000" dirty="0">
                <a:latin typeface="Arial" charset="0"/>
              </a:rPr>
              <a:t>2</a:t>
            </a:r>
            <a:r>
              <a:rPr lang="cs-CZ" sz="3000" dirty="0">
                <a:latin typeface="Arial" charset="0"/>
              </a:rPr>
              <a:t>, O</a:t>
            </a:r>
            <a:r>
              <a:rPr lang="cs-CZ" sz="3000" baseline="-25000" dirty="0">
                <a:latin typeface="Arial" charset="0"/>
              </a:rPr>
              <a:t>2</a:t>
            </a:r>
            <a:r>
              <a:rPr lang="cs-CZ" sz="3000" dirty="0">
                <a:latin typeface="Arial" charset="0"/>
              </a:rPr>
              <a:t>,</a:t>
            </a:r>
            <a:r>
              <a:rPr lang="cs-CZ" sz="3000" baseline="-25000" dirty="0">
                <a:latin typeface="Arial" charset="0"/>
              </a:rPr>
              <a:t> </a:t>
            </a:r>
            <a:r>
              <a:rPr lang="cs-CZ" sz="3000" dirty="0">
                <a:latin typeface="Arial" charset="0"/>
              </a:rPr>
              <a:t>N</a:t>
            </a:r>
            <a:r>
              <a:rPr lang="cs-CZ" sz="3000" baseline="-25000" dirty="0">
                <a:latin typeface="Arial" charset="0"/>
              </a:rPr>
              <a:t>2</a:t>
            </a:r>
            <a:r>
              <a:rPr lang="cs-CZ" sz="3000" dirty="0">
                <a:latin typeface="Arial" charset="0"/>
              </a:rPr>
              <a:t>,</a:t>
            </a:r>
            <a:r>
              <a:rPr lang="cs-CZ" sz="3000" baseline="-25000" dirty="0">
                <a:latin typeface="Arial" charset="0"/>
              </a:rPr>
              <a:t> </a:t>
            </a:r>
            <a:r>
              <a:rPr lang="cs-CZ" sz="3000" dirty="0">
                <a:latin typeface="Arial" charset="0"/>
              </a:rPr>
              <a:t>O</a:t>
            </a:r>
            <a:r>
              <a:rPr lang="cs-CZ" sz="3000" baseline="-25000" dirty="0">
                <a:latin typeface="Arial" charset="0"/>
              </a:rPr>
              <a:t>3</a:t>
            </a:r>
          </a:p>
          <a:p>
            <a:pPr algn="ctr"/>
            <a:endParaRPr lang="cs-CZ" sz="3000" baseline="-25000" dirty="0">
              <a:latin typeface="Arial" charset="0"/>
            </a:endParaRPr>
          </a:p>
          <a:p>
            <a:pPr algn="ctr"/>
            <a:endParaRPr lang="cs-CZ" sz="3000" baseline="-25000" dirty="0" smtClean="0">
              <a:latin typeface="Arial" charset="0"/>
            </a:endParaRPr>
          </a:p>
          <a:p>
            <a:pPr algn="ctr">
              <a:buNone/>
            </a:pPr>
            <a:endParaRPr lang="cs-CZ" sz="3000" baseline="-25000" dirty="0" smtClean="0">
              <a:latin typeface="Arial" charset="0"/>
            </a:endParaRPr>
          </a:p>
          <a:p>
            <a:pPr algn="ctr">
              <a:buNone/>
            </a:pPr>
            <a:endParaRPr lang="cs-CZ" sz="1400" baseline="-25000" dirty="0">
              <a:latin typeface="Arial" charset="0"/>
            </a:endParaRPr>
          </a:p>
          <a:p>
            <a:pPr algn="ctr"/>
            <a:endParaRPr lang="cs-CZ" sz="1500" baseline="-250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sz="3000" dirty="0">
                <a:solidFill>
                  <a:srgbClr val="4E0000"/>
                </a:solidFill>
                <a:latin typeface="Arial" charset="0"/>
              </a:rPr>
              <a:t>  </a:t>
            </a:r>
            <a:r>
              <a:rPr lang="cs-CZ" sz="3000" b="1" dirty="0" smtClean="0">
                <a:solidFill>
                  <a:srgbClr val="4E0000"/>
                </a:solidFill>
                <a:latin typeface="Arial" charset="0"/>
              </a:rPr>
              <a:t>b)</a:t>
            </a:r>
            <a:r>
              <a:rPr lang="cs-CZ" sz="3000" b="1" baseline="-25000" dirty="0" smtClean="0">
                <a:solidFill>
                  <a:srgbClr val="4E0000"/>
                </a:solidFill>
                <a:latin typeface="Arial" charset="0"/>
              </a:rPr>
              <a:t> </a:t>
            </a:r>
            <a:r>
              <a:rPr lang="cs-CZ" sz="3000" b="1" dirty="0">
                <a:solidFill>
                  <a:srgbClr val="4E0000"/>
                </a:solidFill>
                <a:latin typeface="Arial" charset="0"/>
              </a:rPr>
              <a:t>různé atomy</a:t>
            </a:r>
            <a:r>
              <a:rPr lang="cs-CZ" sz="3000" dirty="0">
                <a:latin typeface="Arial" charset="0"/>
              </a:rPr>
              <a:t> – </a:t>
            </a:r>
            <a:r>
              <a:rPr lang="cs-CZ" sz="3000" dirty="0" err="1">
                <a:latin typeface="Arial" charset="0"/>
              </a:rPr>
              <a:t>HCl</a:t>
            </a:r>
            <a:r>
              <a:rPr lang="cs-CZ" sz="3000" dirty="0">
                <a:latin typeface="Arial" charset="0"/>
              </a:rPr>
              <a:t>, H</a:t>
            </a:r>
            <a:r>
              <a:rPr lang="cs-CZ" sz="3000" baseline="-25000" dirty="0">
                <a:latin typeface="Arial" charset="0"/>
              </a:rPr>
              <a:t>2</a:t>
            </a:r>
            <a:r>
              <a:rPr lang="cs-CZ" sz="3000" dirty="0">
                <a:latin typeface="Arial" charset="0"/>
              </a:rPr>
              <a:t>O, H</a:t>
            </a:r>
            <a:r>
              <a:rPr lang="cs-CZ" sz="3000" baseline="-25000" dirty="0">
                <a:latin typeface="Arial" charset="0"/>
              </a:rPr>
              <a:t>2</a:t>
            </a:r>
            <a:r>
              <a:rPr lang="cs-CZ" sz="3000" dirty="0">
                <a:latin typeface="Arial" charset="0"/>
              </a:rPr>
              <a:t>SO</a:t>
            </a:r>
            <a:r>
              <a:rPr lang="cs-CZ" sz="3000" baseline="-25000" dirty="0">
                <a:latin typeface="Arial" charset="0"/>
              </a:rPr>
              <a:t>4</a:t>
            </a:r>
            <a:r>
              <a:rPr lang="cs-CZ" sz="3000" dirty="0">
                <a:latin typeface="Arial" charset="0"/>
              </a:rPr>
              <a:t>, </a:t>
            </a:r>
            <a:r>
              <a:rPr lang="cs-CZ" sz="3000" dirty="0" smtClean="0">
                <a:latin typeface="Arial" charset="0"/>
              </a:rPr>
              <a:t>CO</a:t>
            </a:r>
            <a:r>
              <a:rPr lang="cs-CZ" sz="3000" baseline="-25000" dirty="0" smtClean="0">
                <a:latin typeface="Arial" charset="0"/>
              </a:rPr>
              <a:t>2</a:t>
            </a:r>
          </a:p>
          <a:p>
            <a:pPr>
              <a:buFontTx/>
              <a:buNone/>
            </a:pPr>
            <a:r>
              <a:rPr lang="cs-CZ" sz="3000" baseline="-25000" dirty="0">
                <a:latin typeface="Arial" charset="0"/>
              </a:rPr>
              <a:t> </a:t>
            </a:r>
            <a:r>
              <a:rPr lang="cs-CZ" sz="3000" dirty="0" smtClean="0">
                <a:latin typeface="Arial" charset="0"/>
              </a:rPr>
              <a:t>       </a:t>
            </a:r>
            <a:r>
              <a:rPr lang="cs-CZ" sz="3000" dirty="0" err="1" smtClean="0">
                <a:latin typeface="Arial" charset="0"/>
              </a:rPr>
              <a:t>víceprvkové</a:t>
            </a:r>
            <a:r>
              <a:rPr lang="cs-CZ" sz="3000" dirty="0" smtClean="0">
                <a:latin typeface="Arial" charset="0"/>
              </a:rPr>
              <a:t> </a:t>
            </a:r>
            <a:r>
              <a:rPr lang="cs-CZ" sz="3000" dirty="0">
                <a:latin typeface="Arial" charset="0"/>
              </a:rPr>
              <a:t>molekuly</a:t>
            </a:r>
          </a:p>
          <a:p>
            <a:pPr algn="ctr">
              <a:buFontTx/>
              <a:buNone/>
            </a:pPr>
            <a:endParaRPr lang="cs-CZ" sz="3000" dirty="0">
              <a:latin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276600" y="3581400"/>
            <a:ext cx="2895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   </a:t>
            </a:r>
            <a:r>
              <a:rPr lang="cs-CZ" sz="3000" dirty="0">
                <a:latin typeface="Arial" charset="0"/>
              </a:rPr>
              <a:t>H</a:t>
            </a:r>
            <a:r>
              <a:rPr lang="cs-CZ" sz="3000" baseline="-25000" dirty="0">
                <a:latin typeface="Arial" charset="0"/>
              </a:rPr>
              <a:t>2</a:t>
            </a:r>
            <a:r>
              <a:rPr lang="cs-CZ" sz="3000" dirty="0">
                <a:latin typeface="Arial" charset="0"/>
              </a:rPr>
              <a:t>            O</a:t>
            </a:r>
            <a:r>
              <a:rPr lang="cs-CZ" sz="3000" baseline="-25000" dirty="0">
                <a:latin typeface="Arial" charset="0"/>
              </a:rPr>
              <a:t>2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123728" y="5949280"/>
            <a:ext cx="1143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000" dirty="0">
                <a:latin typeface="Arial" charset="0"/>
              </a:rPr>
              <a:t>H</a:t>
            </a:r>
            <a:r>
              <a:rPr lang="cs-CZ" sz="3000" baseline="-25000" dirty="0">
                <a:latin typeface="Arial" charset="0"/>
              </a:rPr>
              <a:t>2</a:t>
            </a:r>
            <a:r>
              <a:rPr lang="cs-CZ" sz="3000" dirty="0">
                <a:latin typeface="Arial" charset="0"/>
              </a:rPr>
              <a:t>O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588224" y="5373216"/>
            <a:ext cx="1676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000" dirty="0">
                <a:latin typeface="Arial" charset="0"/>
              </a:rPr>
              <a:t>CO</a:t>
            </a:r>
            <a:r>
              <a:rPr lang="cs-CZ" sz="3000" baseline="-25000" dirty="0">
                <a:latin typeface="Arial" charset="0"/>
              </a:rPr>
              <a:t>2</a:t>
            </a:r>
          </a:p>
        </p:txBody>
      </p:sp>
      <p:pic>
        <p:nvPicPr>
          <p:cNvPr id="5134" name="Picture 14" descr="C:\Users\marsik\Desktop\Nepojmenovaný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373216"/>
            <a:ext cx="3528392" cy="1368152"/>
          </a:xfrm>
          <a:prstGeom prst="rect">
            <a:avLst/>
          </a:prstGeom>
          <a:noFill/>
        </p:spPr>
      </p:pic>
      <p:pic>
        <p:nvPicPr>
          <p:cNvPr id="5135" name="Picture 15" descr="C:\Users\marsik\Desktop\Nepojmenovaný 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924944"/>
            <a:ext cx="2808312" cy="80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2016224" cy="875184"/>
          </a:xfrm>
        </p:spPr>
        <p:txBody>
          <a:bodyPr/>
          <a:lstStyle/>
          <a:p>
            <a:r>
              <a:rPr lang="cs-CZ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Prvek</a:t>
            </a:r>
            <a:r>
              <a:rPr lang="cs-CZ" dirty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317235" cy="4114800"/>
          </a:xfrm>
        </p:spPr>
        <p:txBody>
          <a:bodyPr/>
          <a:lstStyle/>
          <a:p>
            <a:r>
              <a:rPr lang="cs-CZ" sz="3600" dirty="0" smtClean="0">
                <a:latin typeface="Arial" charset="0"/>
              </a:rPr>
              <a:t>látka složená z atomů </a:t>
            </a:r>
            <a:r>
              <a:rPr lang="cs-CZ" sz="3600" b="1" dirty="0" smtClean="0">
                <a:latin typeface="Arial" charset="0"/>
              </a:rPr>
              <a:t>se stejným   protonovým číslem </a:t>
            </a:r>
          </a:p>
          <a:p>
            <a:pPr>
              <a:buFontTx/>
              <a:buNone/>
            </a:pPr>
            <a:r>
              <a:rPr lang="cs-CZ" sz="3600" dirty="0" smtClean="0">
                <a:latin typeface="Arial" charset="0"/>
              </a:rPr>
              <a:t>   (ze stejných atomů)</a:t>
            </a:r>
          </a:p>
          <a:p>
            <a:pPr>
              <a:buFontTx/>
              <a:buNone/>
            </a:pPr>
            <a:endParaRPr lang="cs-CZ" sz="1600" dirty="0" smtClean="0">
              <a:latin typeface="Arial" charset="0"/>
            </a:endParaRPr>
          </a:p>
          <a:p>
            <a:r>
              <a:rPr lang="cs-CZ" sz="3600" dirty="0" smtClean="0">
                <a:latin typeface="Arial" charset="0"/>
              </a:rPr>
              <a:t>zapisujeme </a:t>
            </a:r>
            <a:r>
              <a:rPr lang="cs-CZ" sz="3600" b="1" dirty="0" smtClean="0">
                <a:latin typeface="Arial" charset="0"/>
              </a:rPr>
              <a:t>chemickými značkami:</a:t>
            </a:r>
            <a:r>
              <a:rPr lang="cs-CZ" sz="3600" b="1" u="sng" dirty="0" smtClean="0">
                <a:latin typeface="Arial" charset="0"/>
              </a:rPr>
              <a:t> </a:t>
            </a:r>
          </a:p>
          <a:p>
            <a:pPr>
              <a:buFontTx/>
              <a:buNone/>
            </a:pPr>
            <a:r>
              <a:rPr lang="cs-CZ" sz="3600" dirty="0" smtClean="0">
                <a:latin typeface="Arial" charset="0"/>
              </a:rPr>
              <a:t>    </a:t>
            </a:r>
            <a:r>
              <a:rPr lang="cs-CZ" sz="3600" dirty="0" err="1" smtClean="0">
                <a:latin typeface="Arial" charset="0"/>
              </a:rPr>
              <a:t>Fe</a:t>
            </a:r>
            <a:r>
              <a:rPr lang="cs-CZ" sz="3600" dirty="0" smtClean="0">
                <a:latin typeface="Arial" charset="0"/>
              </a:rPr>
              <a:t>, </a:t>
            </a:r>
            <a:r>
              <a:rPr lang="cs-CZ" sz="3600" dirty="0" err="1" smtClean="0">
                <a:latin typeface="Arial" charset="0"/>
              </a:rPr>
              <a:t>Cu</a:t>
            </a:r>
            <a:r>
              <a:rPr lang="cs-CZ" sz="3600" dirty="0" smtClean="0">
                <a:latin typeface="Arial" charset="0"/>
              </a:rPr>
              <a:t>, O</a:t>
            </a:r>
            <a:r>
              <a:rPr lang="cs-CZ" sz="3600" baseline="-25000" dirty="0" smtClean="0">
                <a:latin typeface="Arial" charset="0"/>
              </a:rPr>
              <a:t>2</a:t>
            </a:r>
            <a:r>
              <a:rPr lang="cs-CZ" sz="3600" dirty="0" smtClean="0">
                <a:latin typeface="Arial" charset="0"/>
              </a:rPr>
              <a:t>, O</a:t>
            </a:r>
            <a:r>
              <a:rPr lang="cs-CZ" sz="3600" baseline="-25000" dirty="0" smtClean="0">
                <a:latin typeface="Arial" charset="0"/>
              </a:rPr>
              <a:t>3</a:t>
            </a:r>
            <a:r>
              <a:rPr lang="cs-CZ" sz="3600" dirty="0" smtClean="0">
                <a:latin typeface="Arial" charset="0"/>
              </a:rPr>
              <a:t>, S</a:t>
            </a:r>
            <a:r>
              <a:rPr lang="cs-CZ" sz="3600" baseline="-25000" dirty="0" smtClean="0">
                <a:latin typeface="Arial" charset="0"/>
              </a:rPr>
              <a:t>8</a:t>
            </a:r>
            <a:r>
              <a:rPr lang="cs-CZ" sz="3600" dirty="0" smtClean="0">
                <a:latin typeface="Arial" charset="0"/>
              </a:rPr>
              <a:t>, H</a:t>
            </a:r>
            <a:r>
              <a:rPr lang="cs-CZ" sz="3600" baseline="-25000" dirty="0" smtClean="0">
                <a:latin typeface="Arial" charset="0"/>
              </a:rPr>
              <a:t>2 </a:t>
            </a:r>
            <a:endParaRPr lang="cs-CZ" sz="3600" baseline="-25000" dirty="0">
              <a:latin typeface="Arial" charset="0"/>
            </a:endParaRPr>
          </a:p>
        </p:txBody>
      </p:sp>
      <p:pic>
        <p:nvPicPr>
          <p:cNvPr id="7173" name="Picture 5" descr="http://www.webelements.com/_media/elements/crystal_structure_image/S-s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21088"/>
            <a:ext cx="2376264" cy="2376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3312368" cy="864096"/>
          </a:xfrm>
        </p:spPr>
        <p:txBody>
          <a:bodyPr/>
          <a:lstStyle/>
          <a:p>
            <a:r>
              <a:rPr lang="cs-CZ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Sloučenina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4744"/>
            <a:ext cx="8964612" cy="5328592"/>
          </a:xfrm>
        </p:spPr>
        <p:txBody>
          <a:bodyPr/>
          <a:lstStyle/>
          <a:p>
            <a:r>
              <a:rPr lang="cs-CZ" sz="3600" dirty="0">
                <a:latin typeface="Arial" charset="0"/>
              </a:rPr>
              <a:t>látka složená z atomů s </a:t>
            </a:r>
            <a:r>
              <a:rPr lang="cs-CZ" sz="3600" b="1" dirty="0">
                <a:latin typeface="Arial" charset="0"/>
              </a:rPr>
              <a:t>různými protonovými čísly </a:t>
            </a:r>
            <a:r>
              <a:rPr lang="cs-CZ" sz="3600" dirty="0" smtClean="0">
                <a:latin typeface="Arial" charset="0"/>
              </a:rPr>
              <a:t>(z </a:t>
            </a:r>
            <a:r>
              <a:rPr lang="cs-CZ" sz="3600" dirty="0">
                <a:latin typeface="Arial" charset="0"/>
              </a:rPr>
              <a:t>různých atomů)</a:t>
            </a:r>
          </a:p>
          <a:p>
            <a:pPr>
              <a:buNone/>
            </a:pPr>
            <a:endParaRPr lang="cs-CZ" sz="1600" dirty="0">
              <a:latin typeface="Arial" charset="0"/>
            </a:endParaRPr>
          </a:p>
          <a:p>
            <a:r>
              <a:rPr lang="cs-CZ" sz="3600" dirty="0">
                <a:latin typeface="Arial" charset="0"/>
              </a:rPr>
              <a:t>zapisujeme </a:t>
            </a:r>
            <a:r>
              <a:rPr lang="cs-CZ" sz="3600" b="1" dirty="0">
                <a:latin typeface="Arial" charset="0"/>
              </a:rPr>
              <a:t>chemickými vzorci: </a:t>
            </a:r>
            <a:endParaRPr lang="cs-CZ" sz="3600" b="1" dirty="0" smtClean="0">
              <a:latin typeface="Arial" charset="0"/>
            </a:endParaRPr>
          </a:p>
          <a:p>
            <a:pPr>
              <a:buNone/>
            </a:pPr>
            <a:r>
              <a:rPr lang="cs-CZ" sz="3600" b="1" dirty="0">
                <a:latin typeface="Arial" charset="0"/>
              </a:rPr>
              <a:t> </a:t>
            </a:r>
            <a:r>
              <a:rPr lang="cs-CZ" sz="3600" b="1" dirty="0" smtClean="0">
                <a:latin typeface="Arial" charset="0"/>
              </a:rPr>
              <a:t>  </a:t>
            </a:r>
            <a:r>
              <a:rPr lang="cs-CZ" sz="3600" dirty="0" smtClean="0">
                <a:latin typeface="Arial" charset="0"/>
              </a:rPr>
              <a:t>H</a:t>
            </a:r>
            <a:r>
              <a:rPr lang="cs-CZ" sz="3600" baseline="-25000" dirty="0" smtClean="0">
                <a:latin typeface="Arial" charset="0"/>
              </a:rPr>
              <a:t>2</a:t>
            </a:r>
            <a:r>
              <a:rPr lang="cs-CZ" sz="3600" dirty="0" smtClean="0">
                <a:latin typeface="Arial" charset="0"/>
              </a:rPr>
              <a:t>O</a:t>
            </a:r>
            <a:r>
              <a:rPr lang="cs-CZ" sz="3600" dirty="0">
                <a:latin typeface="Arial" charset="0"/>
              </a:rPr>
              <a:t>, </a:t>
            </a:r>
            <a:r>
              <a:rPr lang="cs-CZ" sz="3600" dirty="0" err="1">
                <a:latin typeface="Arial" charset="0"/>
              </a:rPr>
              <a:t>NaCl</a:t>
            </a:r>
            <a:r>
              <a:rPr lang="cs-CZ" sz="3600" dirty="0">
                <a:latin typeface="Arial" charset="0"/>
              </a:rPr>
              <a:t>, HNO</a:t>
            </a:r>
            <a:r>
              <a:rPr lang="cs-CZ" sz="3600" baseline="-25000" dirty="0">
                <a:latin typeface="Arial" charset="0"/>
              </a:rPr>
              <a:t>3</a:t>
            </a:r>
            <a:r>
              <a:rPr lang="cs-CZ" sz="3600" dirty="0">
                <a:latin typeface="Arial" charset="0"/>
              </a:rPr>
              <a:t>, SO</a:t>
            </a:r>
            <a:r>
              <a:rPr lang="cs-CZ" sz="3600" baseline="-25000" dirty="0">
                <a:latin typeface="Arial" charset="0"/>
              </a:rPr>
              <a:t>2</a:t>
            </a:r>
          </a:p>
          <a:p>
            <a:pPr>
              <a:buNone/>
            </a:pPr>
            <a:endParaRPr lang="cs-CZ" sz="3600" dirty="0" smtClean="0">
              <a:latin typeface="Arial" charset="0"/>
            </a:endParaRPr>
          </a:p>
          <a:p>
            <a:pPr>
              <a:buNone/>
            </a:pPr>
            <a:endParaRPr lang="cs-CZ" sz="4800" dirty="0">
              <a:latin typeface="Arial" charset="0"/>
            </a:endParaRPr>
          </a:p>
          <a:p>
            <a:pPr>
              <a:buNone/>
            </a:pPr>
            <a:r>
              <a:rPr lang="cs-CZ" b="1" dirty="0">
                <a:solidFill>
                  <a:srgbClr val="C00000"/>
                </a:solidFill>
                <a:latin typeface="Arial" charset="0"/>
              </a:rPr>
              <a:t>Chemický vzorec </a:t>
            </a:r>
            <a:r>
              <a:rPr lang="cs-CZ" dirty="0">
                <a:latin typeface="Arial" charset="0"/>
              </a:rPr>
              <a:t>udává druh a počet </a:t>
            </a:r>
            <a:r>
              <a:rPr lang="cs-CZ" dirty="0" smtClean="0">
                <a:latin typeface="Arial" charset="0"/>
              </a:rPr>
              <a:t>atomů.</a:t>
            </a:r>
            <a:endParaRPr lang="cs-CZ" dirty="0">
              <a:latin typeface="Arial" charset="0"/>
            </a:endParaRPr>
          </a:p>
        </p:txBody>
      </p:sp>
      <p:pic>
        <p:nvPicPr>
          <p:cNvPr id="8197" name="Picture 5" descr="http://www.mojecestina.cz/files/23-1250427128-kyselina-sir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284984"/>
            <a:ext cx="1905000" cy="19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865188"/>
          </a:xfrm>
        </p:spPr>
        <p:txBody>
          <a:bodyPr/>
          <a:lstStyle/>
          <a:p>
            <a:r>
              <a:rPr lang="cs-CZ">
                <a:latin typeface="Arial" charset="0"/>
              </a:rPr>
              <a:t>Procvičujeme   </a:t>
            </a:r>
            <a:r>
              <a:rPr lang="cs-CZ">
                <a:latin typeface="Arial" charset="0"/>
                <a:sym typeface="Wingdings" pitchFamily="2" charset="2"/>
              </a:rPr>
              <a:t></a:t>
            </a:r>
            <a:endParaRPr lang="cs-CZ">
              <a:latin typeface="Arial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412776"/>
            <a:ext cx="7848600" cy="3671888"/>
          </a:xfrm>
        </p:spPr>
        <p:txBody>
          <a:bodyPr/>
          <a:lstStyle/>
          <a:p>
            <a:pPr>
              <a:buNone/>
            </a:pPr>
            <a:r>
              <a:rPr lang="cs-CZ" sz="3600" b="1" dirty="0">
                <a:solidFill>
                  <a:srgbClr val="800000"/>
                </a:solidFill>
                <a:latin typeface="Arial" charset="0"/>
              </a:rPr>
              <a:t>PAMATUJ !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cs-CZ" sz="3600" dirty="0">
                <a:latin typeface="Arial" charset="0"/>
              </a:rPr>
              <a:t>       </a:t>
            </a:r>
            <a:r>
              <a:rPr lang="cs-CZ" sz="4000" dirty="0">
                <a:latin typeface="Arial" charset="0"/>
              </a:rPr>
              <a:t>H    1 atom vodíku  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cs-CZ" sz="4000" dirty="0">
                <a:latin typeface="Arial" charset="0"/>
              </a:rPr>
              <a:t>   2 H     2 atomy vodíku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cs-CZ" sz="4000" dirty="0">
                <a:latin typeface="Arial" charset="0"/>
              </a:rPr>
              <a:t>      H</a:t>
            </a:r>
            <a:r>
              <a:rPr lang="cs-CZ" sz="4000" baseline="-25000" dirty="0">
                <a:latin typeface="Arial" charset="0"/>
              </a:rPr>
              <a:t>2</a:t>
            </a:r>
            <a:r>
              <a:rPr lang="cs-CZ" sz="4000" dirty="0">
                <a:latin typeface="Arial" charset="0"/>
              </a:rPr>
              <a:t>   1 molekula vodíku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cs-CZ" sz="4000" dirty="0">
                <a:latin typeface="Arial" charset="0"/>
              </a:rPr>
              <a:t>  2 H</a:t>
            </a:r>
            <a:r>
              <a:rPr lang="cs-CZ" sz="4000" baseline="-25000" dirty="0">
                <a:latin typeface="Arial" charset="0"/>
              </a:rPr>
              <a:t>2</a:t>
            </a:r>
            <a:r>
              <a:rPr lang="cs-CZ" sz="4000" dirty="0">
                <a:latin typeface="Arial" charset="0"/>
              </a:rPr>
              <a:t>    2 molekuly vodíku</a:t>
            </a:r>
            <a:r>
              <a:rPr lang="cs-CZ" sz="3600" dirty="0">
                <a:latin typeface="Arial" charset="0"/>
              </a:rPr>
              <a:t>          </a:t>
            </a:r>
            <a:r>
              <a:rPr lang="cs-CZ" sz="2800" dirty="0">
                <a:latin typeface="Arial" charset="0"/>
              </a:rPr>
              <a:t>                  </a:t>
            </a:r>
          </a:p>
          <a:p>
            <a:pPr>
              <a:buFontTx/>
              <a:buNone/>
            </a:pPr>
            <a:endParaRPr lang="cs-CZ" sz="2800" dirty="0">
              <a:latin typeface="Arial" charset="0"/>
            </a:endParaRPr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>
            <a:off x="6372225" y="2276475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>
            <a:off x="6659563" y="299720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7380288" y="299720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5" name="Skupina 14"/>
          <p:cNvGrpSpPr/>
          <p:nvPr/>
        </p:nvGrpSpPr>
        <p:grpSpPr>
          <a:xfrm>
            <a:off x="7812360" y="4581128"/>
            <a:ext cx="792163" cy="431800"/>
            <a:chOff x="7956550" y="4652963"/>
            <a:chExt cx="792163" cy="431800"/>
          </a:xfrm>
        </p:grpSpPr>
        <p:sp>
          <p:nvSpPr>
            <p:cNvPr id="13350" name="Oval 38"/>
            <p:cNvSpPr>
              <a:spLocks noChangeArrowheads="1"/>
            </p:cNvSpPr>
            <p:nvPr/>
          </p:nvSpPr>
          <p:spPr bwMode="auto">
            <a:xfrm>
              <a:off x="7956550" y="4652963"/>
              <a:ext cx="431800" cy="43180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auto">
            <a:xfrm>
              <a:off x="8316913" y="4652963"/>
              <a:ext cx="431800" cy="43180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6804248" y="3789040"/>
            <a:ext cx="792163" cy="431800"/>
            <a:chOff x="7956550" y="4652963"/>
            <a:chExt cx="792163" cy="431800"/>
          </a:xfrm>
        </p:grpSpPr>
        <p:sp>
          <p:nvSpPr>
            <p:cNvPr id="17" name="Oval 38"/>
            <p:cNvSpPr>
              <a:spLocks noChangeArrowheads="1"/>
            </p:cNvSpPr>
            <p:nvPr/>
          </p:nvSpPr>
          <p:spPr bwMode="auto">
            <a:xfrm>
              <a:off x="7956550" y="4652963"/>
              <a:ext cx="431800" cy="43180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Oval 39"/>
            <p:cNvSpPr>
              <a:spLocks noChangeArrowheads="1"/>
            </p:cNvSpPr>
            <p:nvPr/>
          </p:nvSpPr>
          <p:spPr bwMode="auto">
            <a:xfrm>
              <a:off x="8316913" y="4652963"/>
              <a:ext cx="431800" cy="43180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6804248" y="4581128"/>
            <a:ext cx="792163" cy="431800"/>
            <a:chOff x="7956550" y="4652963"/>
            <a:chExt cx="792163" cy="431800"/>
          </a:xfrm>
        </p:grpSpPr>
        <p:sp>
          <p:nvSpPr>
            <p:cNvPr id="20" name="Oval 38"/>
            <p:cNvSpPr>
              <a:spLocks noChangeArrowheads="1"/>
            </p:cNvSpPr>
            <p:nvPr/>
          </p:nvSpPr>
          <p:spPr bwMode="auto">
            <a:xfrm>
              <a:off x="7956550" y="4652963"/>
              <a:ext cx="431800" cy="43180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Oval 39"/>
            <p:cNvSpPr>
              <a:spLocks noChangeArrowheads="1"/>
            </p:cNvSpPr>
            <p:nvPr/>
          </p:nvSpPr>
          <p:spPr bwMode="auto">
            <a:xfrm>
              <a:off x="8316913" y="4652963"/>
              <a:ext cx="431800" cy="43180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772400" cy="765175"/>
          </a:xfrm>
        </p:spPr>
        <p:txBody>
          <a:bodyPr/>
          <a:lstStyle/>
          <a:p>
            <a:pPr algn="l"/>
            <a:r>
              <a:rPr lang="cs-CZ" sz="4000" b="1" dirty="0">
                <a:solidFill>
                  <a:srgbClr val="800000"/>
                </a:solidFill>
                <a:latin typeface="Arial" charset="0"/>
              </a:rPr>
              <a:t>Zapiš podle vzoru: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952798"/>
            <a:ext cx="7921625" cy="590520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O</a:t>
            </a:r>
            <a:r>
              <a:rPr lang="cs-CZ" sz="3400" baseline="-25000" dirty="0">
                <a:latin typeface="Arial" charset="0"/>
              </a:rPr>
              <a:t>2</a:t>
            </a:r>
            <a:r>
              <a:rPr lang="cs-CZ" sz="3400" dirty="0">
                <a:latin typeface="Arial" charset="0"/>
              </a:rPr>
              <a:t>          </a:t>
            </a:r>
            <a:r>
              <a:rPr lang="cs-CZ" sz="3400" dirty="0">
                <a:solidFill>
                  <a:srgbClr val="C00000"/>
                </a:solidFill>
                <a:latin typeface="Arial" charset="0"/>
              </a:rPr>
              <a:t>1 molekula kyslíku</a:t>
            </a:r>
            <a:r>
              <a:rPr lang="cs-CZ" sz="3400" dirty="0">
                <a:latin typeface="Arial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2 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Cl</a:t>
            </a:r>
            <a:r>
              <a:rPr lang="cs-CZ" sz="3400" baseline="-25000" dirty="0">
                <a:latin typeface="Arial" charset="0"/>
              </a:rPr>
              <a:t>2</a:t>
            </a:r>
            <a:r>
              <a:rPr lang="cs-CZ" sz="3400" dirty="0">
                <a:latin typeface="Arial" charset="0"/>
              </a:rPr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2 N</a:t>
            </a:r>
            <a:r>
              <a:rPr lang="cs-CZ" sz="3400" baseline="-25000" dirty="0">
                <a:latin typeface="Arial" charset="0"/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O</a:t>
            </a:r>
            <a:r>
              <a:rPr lang="cs-CZ" sz="3400" baseline="-25000" dirty="0">
                <a:latin typeface="Arial" charset="0"/>
              </a:rPr>
              <a:t>3</a:t>
            </a:r>
            <a:r>
              <a:rPr lang="cs-CZ" sz="3400" dirty="0">
                <a:latin typeface="Arial" charset="0"/>
              </a:rPr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4 H</a:t>
            </a:r>
            <a:r>
              <a:rPr lang="cs-CZ" sz="3400" baseline="-25000" dirty="0">
                <a:latin typeface="Arial" charset="0"/>
              </a:rPr>
              <a:t>2</a:t>
            </a:r>
            <a:r>
              <a:rPr lang="cs-CZ" sz="3400" dirty="0">
                <a:latin typeface="Arial" charset="0"/>
              </a:rPr>
              <a:t> 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2 S</a:t>
            </a:r>
            <a:r>
              <a:rPr lang="cs-CZ" sz="3400" baseline="-25000" dirty="0">
                <a:latin typeface="Arial" charset="0"/>
              </a:rPr>
              <a:t>8</a:t>
            </a:r>
            <a:r>
              <a:rPr lang="cs-CZ" sz="34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2 </a:t>
            </a:r>
            <a:r>
              <a:rPr lang="cs-CZ" sz="3400" dirty="0" err="1">
                <a:latin typeface="Arial" charset="0"/>
              </a:rPr>
              <a:t>Fe</a:t>
            </a:r>
            <a:endParaRPr lang="cs-CZ" sz="34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5 He</a:t>
            </a:r>
            <a:endParaRPr lang="cs-CZ" sz="3400" baseline="-250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3 NH</a:t>
            </a:r>
            <a:r>
              <a:rPr lang="cs-CZ" sz="3400" baseline="-25000" dirty="0">
                <a:latin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772400" cy="765175"/>
          </a:xfrm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800000"/>
                </a:solidFill>
                <a:latin typeface="Arial" charset="0"/>
              </a:rPr>
              <a:t>Řešení:</a:t>
            </a:r>
            <a:endParaRPr lang="cs-CZ" sz="40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952798"/>
            <a:ext cx="7921625" cy="590520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3400" dirty="0" smtClean="0">
                <a:latin typeface="Arial" charset="0"/>
              </a:rPr>
              <a:t>O</a:t>
            </a:r>
            <a:r>
              <a:rPr lang="cs-CZ" sz="3400" baseline="-25000" dirty="0" smtClean="0">
                <a:latin typeface="Arial" charset="0"/>
              </a:rPr>
              <a:t>2</a:t>
            </a:r>
            <a:r>
              <a:rPr lang="cs-CZ" sz="3400" dirty="0">
                <a:latin typeface="Arial" charset="0"/>
              </a:rPr>
              <a:t>	</a:t>
            </a:r>
            <a:r>
              <a:rPr lang="cs-CZ" sz="3400" dirty="0" smtClean="0">
                <a:latin typeface="Arial" charset="0"/>
              </a:rPr>
              <a:t>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1 </a:t>
            </a:r>
            <a:r>
              <a:rPr lang="cs-CZ" sz="3400" dirty="0">
                <a:solidFill>
                  <a:srgbClr val="C00000"/>
                </a:solidFill>
                <a:latin typeface="Arial" charset="0"/>
              </a:rPr>
              <a:t>molekula kyslíku</a:t>
            </a:r>
            <a:r>
              <a:rPr lang="cs-CZ" sz="3400" dirty="0">
                <a:latin typeface="Arial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2 </a:t>
            </a:r>
            <a:r>
              <a:rPr lang="cs-CZ" sz="3400" dirty="0" smtClean="0">
                <a:latin typeface="Arial" charset="0"/>
              </a:rPr>
              <a:t>N	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2 atomy dusíku</a:t>
            </a:r>
            <a:endParaRPr lang="cs-CZ" sz="3400" dirty="0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 smtClean="0">
                <a:latin typeface="Arial" charset="0"/>
              </a:rPr>
              <a:t>Cl</a:t>
            </a:r>
            <a:r>
              <a:rPr lang="cs-CZ" sz="3400" baseline="-25000" dirty="0" smtClean="0">
                <a:latin typeface="Arial" charset="0"/>
              </a:rPr>
              <a:t>2	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1 molekula chloru</a:t>
            </a:r>
            <a:r>
              <a:rPr lang="cs-CZ" sz="3400" baseline="-25000" dirty="0" smtClean="0">
                <a:latin typeface="Arial" charset="0"/>
              </a:rPr>
              <a:t>		</a:t>
            </a:r>
            <a:r>
              <a:rPr lang="cs-CZ" sz="3400" dirty="0" smtClean="0">
                <a:latin typeface="Arial" charset="0"/>
              </a:rPr>
              <a:t>   </a:t>
            </a:r>
            <a:endParaRPr lang="cs-CZ" sz="34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2 </a:t>
            </a:r>
            <a:r>
              <a:rPr lang="cs-CZ" sz="3400" dirty="0" smtClean="0">
                <a:latin typeface="Arial" charset="0"/>
              </a:rPr>
              <a:t>N</a:t>
            </a:r>
            <a:r>
              <a:rPr lang="cs-CZ" sz="3400" baseline="-25000" dirty="0" smtClean="0">
                <a:latin typeface="Arial" charset="0"/>
              </a:rPr>
              <a:t>2	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2 molekuly dusíku</a:t>
            </a:r>
            <a:endParaRPr lang="cs-CZ" sz="3400" baseline="-25000" dirty="0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O</a:t>
            </a:r>
            <a:r>
              <a:rPr lang="cs-CZ" sz="3400" baseline="-25000" dirty="0">
                <a:latin typeface="Arial" charset="0"/>
              </a:rPr>
              <a:t>3</a:t>
            </a:r>
            <a:r>
              <a:rPr lang="cs-CZ" sz="3400" dirty="0">
                <a:latin typeface="Arial" charset="0"/>
              </a:rPr>
              <a:t> </a:t>
            </a:r>
            <a:r>
              <a:rPr lang="cs-CZ" sz="3400" dirty="0" smtClean="0">
                <a:latin typeface="Arial" charset="0"/>
              </a:rPr>
              <a:t>	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1 molekula ozonu  </a:t>
            </a:r>
            <a:endParaRPr lang="cs-CZ" sz="3400" dirty="0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4 H</a:t>
            </a:r>
            <a:r>
              <a:rPr lang="cs-CZ" sz="3400" baseline="-25000" dirty="0">
                <a:latin typeface="Arial" charset="0"/>
              </a:rPr>
              <a:t>2</a:t>
            </a:r>
            <a:r>
              <a:rPr lang="cs-CZ" sz="3400" dirty="0">
                <a:latin typeface="Arial" charset="0"/>
              </a:rPr>
              <a:t> </a:t>
            </a:r>
            <a:r>
              <a:rPr lang="cs-CZ" sz="3400" dirty="0" smtClean="0">
                <a:latin typeface="Arial" charset="0"/>
              </a:rPr>
              <a:t>O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4 molekuly vody </a:t>
            </a:r>
            <a:endParaRPr lang="cs-CZ" sz="3400" dirty="0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2 S</a:t>
            </a:r>
            <a:r>
              <a:rPr lang="cs-CZ" sz="3400" baseline="-25000" dirty="0">
                <a:latin typeface="Arial" charset="0"/>
              </a:rPr>
              <a:t>8</a:t>
            </a:r>
            <a:r>
              <a:rPr lang="cs-CZ" sz="3400" dirty="0">
                <a:latin typeface="Arial" charset="0"/>
              </a:rPr>
              <a:t> </a:t>
            </a:r>
            <a:r>
              <a:rPr lang="cs-CZ" sz="3400" dirty="0" smtClean="0">
                <a:latin typeface="Arial" charset="0"/>
              </a:rPr>
              <a:t>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2 molekuly síry</a:t>
            </a:r>
            <a:endParaRPr lang="cs-CZ" sz="3400" dirty="0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2 </a:t>
            </a:r>
            <a:r>
              <a:rPr lang="cs-CZ" sz="3400" dirty="0" err="1" smtClean="0">
                <a:latin typeface="Arial" charset="0"/>
              </a:rPr>
              <a:t>Fe</a:t>
            </a:r>
            <a:r>
              <a:rPr lang="cs-CZ" sz="3400" dirty="0" smtClean="0">
                <a:latin typeface="Arial" charset="0"/>
              </a:rPr>
              <a:t>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	2 atomy železa</a:t>
            </a:r>
            <a:endParaRPr lang="cs-CZ" sz="3400" dirty="0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5 </a:t>
            </a:r>
            <a:r>
              <a:rPr lang="cs-CZ" sz="3400" dirty="0" smtClean="0">
                <a:latin typeface="Arial" charset="0"/>
              </a:rPr>
              <a:t>He	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5 atomů helia</a:t>
            </a:r>
            <a:endParaRPr lang="cs-CZ" sz="3400" baseline="-25000" dirty="0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3400" dirty="0">
                <a:latin typeface="Arial" charset="0"/>
              </a:rPr>
              <a:t>3 </a:t>
            </a:r>
            <a:r>
              <a:rPr lang="cs-CZ" sz="3400" dirty="0" smtClean="0">
                <a:latin typeface="Arial" charset="0"/>
              </a:rPr>
              <a:t>NH</a:t>
            </a:r>
            <a:r>
              <a:rPr lang="cs-CZ" sz="3400" baseline="-25000" dirty="0" smtClean="0">
                <a:latin typeface="Arial" charset="0"/>
              </a:rPr>
              <a:t>3	</a:t>
            </a:r>
            <a:r>
              <a:rPr lang="cs-CZ" sz="3400" dirty="0" smtClean="0">
                <a:solidFill>
                  <a:srgbClr val="C00000"/>
                </a:solidFill>
                <a:latin typeface="Arial" charset="0"/>
              </a:rPr>
              <a:t>3 molekuly amoniaku</a:t>
            </a:r>
            <a:endParaRPr lang="cs-CZ" sz="3400" baseline="-25000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9512" y="404664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229</Words>
  <Application>Microsoft Office PowerPoint</Application>
  <PresentationFormat>Předvádění na obrazovce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Default Design</vt:lpstr>
      <vt:lpstr>Snímek 1</vt:lpstr>
      <vt:lpstr>Atom</vt:lpstr>
      <vt:lpstr>Molekula</vt:lpstr>
      <vt:lpstr>Prvek </vt:lpstr>
      <vt:lpstr>Sloučenina</vt:lpstr>
      <vt:lpstr>Procvičujeme   </vt:lpstr>
      <vt:lpstr>Zapiš podle vzoru:</vt:lpstr>
      <vt:lpstr>Řešení: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 •Molekula</dc:title>
  <dc:creator>marsik</dc:creator>
  <cp:lastModifiedBy>marsik</cp:lastModifiedBy>
  <cp:revision>23</cp:revision>
  <dcterms:created xsi:type="dcterms:W3CDTF">2008-12-13T09:49:29Z</dcterms:created>
  <dcterms:modified xsi:type="dcterms:W3CDTF">2013-01-02T19:34:47Z</dcterms:modified>
</cp:coreProperties>
</file>